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6" r:id="rId6"/>
    <p:sldId id="267" r:id="rId7"/>
    <p:sldId id="268" r:id="rId8"/>
    <p:sldId id="269" r:id="rId9"/>
    <p:sldId id="263" r:id="rId10"/>
    <p:sldId id="264" r:id="rId11"/>
    <p:sldId id="265" r:id="rId12"/>
    <p:sldId id="270" r:id="rId13"/>
    <p:sldId id="26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FF5D"/>
    <a:srgbClr val="347051"/>
    <a:srgbClr val="7FC7C4"/>
    <a:srgbClr val="4D7731"/>
    <a:srgbClr val="8B6453"/>
    <a:srgbClr val="2D533E"/>
    <a:srgbClr val="A37865"/>
    <a:srgbClr val="001642"/>
    <a:srgbClr val="AEDCDA"/>
    <a:srgbClr val="0029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1851" autoAdjust="0"/>
  </p:normalViewPr>
  <p:slideViewPr>
    <p:cSldViewPr snapToGrid="0">
      <p:cViewPr varScale="1">
        <p:scale>
          <a:sx n="60" d="100"/>
          <a:sy n="60" d="100"/>
        </p:scale>
        <p:origin x="72" y="1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A583411-E999-4A6D-9EEE-3B180AE82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239344D7-F249-4C90-8BDB-B1A6B7D76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BE71274-4EAF-40C3-A67D-249CA70FC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8BEE344-569E-44B9-8EF5-563B3B44F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C515EB4-DBE0-4F7A-9AA0-1A978587C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27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D83AC36-5952-473D-84E0-C7E89FFA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20D6F822-5DDB-447F-AE9F-54F0B1B86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79E302D-AD69-4A5E-8164-68AF778F3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747A998-67ED-46FC-900D-8D0F5172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3FEB6F9-036C-401D-B603-3D62E23F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46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1F2F128A-A8F9-40B6-A124-E6954A4A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FE54C275-B6BD-4791-9F44-751DF6741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B143008-684B-4EA7-B2B2-AA6FFA21B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F7A56863-0D21-42B0-9FD2-05E849F0C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5DD244B-8243-42B1-915C-B9A1E7423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5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5488F05-2FEE-4DA7-BD4F-F070D96F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5CD3DE1F-7F75-407E-A280-361AA0123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1E0CA48D-2FF8-4E65-9BB3-2FA10019D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7FB67C5-395C-472E-9504-3845A892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4005430-6468-4116-82AF-A6A8A7D7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769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357F98C-1834-45C5-AD90-F64944DF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873D08A-680E-4031-AD3A-30BF1D0E3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E26E7ED-1960-4DCD-8684-1808874BC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600827C-2980-424B-B60B-F2F05933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1DC90BA1-B3CD-4CDA-8974-F35DD9B4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93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EA0F24E-9413-4BEE-952A-9BD776511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7485F36E-8615-46D9-A300-3BC65D5D3D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B7630AD4-35D9-4E86-973A-1D6563900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853EB0B6-F162-4EDC-9ABA-48E53242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3D14D9E1-A87E-4B6D-AB27-8B1717029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AF450536-BDC8-44FD-AFC3-A945EEFF5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404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E4B7102-B58B-4BA7-8F9B-D1DB0DB0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CF5A7540-13F3-40D8-AA0A-A73117F23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CF34ED92-A16D-406E-8D57-3BEE10E46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D79C3BDE-2F37-4F78-ADE4-3DD901567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BD4F48C0-1572-4DEE-8050-B5B088582B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46CE10F6-F7A8-44D0-B1EE-D6E779F2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5E8096C-DF41-45F9-AFBD-F4600612B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EDE4BD3A-6403-4A10-AA68-F82A6496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137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10F29F7-B1EC-4C05-81BB-AC4B5F91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792919E1-A103-4907-A69E-5CBB5208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3903E4E6-4C97-4713-8F23-0675CCE1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40BB5EBB-8FE8-4C54-953E-860C70F5F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1891AB83-8BED-4992-891F-293EE8CA3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3CB88C91-AE7A-4F89-BD35-B42A1282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C06F9C3D-5E59-4875-838B-548D994A0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93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E8970F6-1BCA-4DC9-9DBC-467AD34D6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001BBF43-AE2D-4D72-AE56-AA76FCA9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DC14D5EC-9995-4B25-85A3-096608D3F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56BD0327-B547-4FCD-87E8-94101C579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D6F5A14C-D057-4D35-954B-603E5650A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B216AAC-2081-4437-B3A4-85F04099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8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F70922F-A683-4E84-99F5-6676171FA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66F21DB1-9DC6-4E7D-B483-25D03CB6A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FA2C2CC1-1008-435D-8FC2-44271A19B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59682452-A010-489D-A998-18182680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B4B7A01B-E9BD-497F-B605-4DB9C10C4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71C5D2F2-B2CE-4E4B-8CA5-85F606A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442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DCBE18BE-9D9B-4363-9A5D-23AC301B0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32C3211-7643-4651-9B5C-FB0CF32D4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376097D-EF6B-499E-A683-97D4C2B2FF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78FBE-D576-4CED-873F-5DE8BFCE1A4A}" type="datetimeFigureOut">
              <a:rPr lang="ko-KR" altLang="en-US" smtClean="0"/>
              <a:t>2018-09-21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B80F954-63C5-4544-B545-EF1167C20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87C278A-C5DB-48DE-B766-53883A0D90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83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외, 잔디, 대지, 사람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D41E85EF-3264-420E-AEDF-BCC520341B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7BEED598-7782-49C5-AC8D-23E2C08EA9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7922ADD9-02F7-4601-A535-D0016979AA24}"/>
              </a:ext>
            </a:extLst>
          </p:cNvPr>
          <p:cNvSpPr/>
          <p:nvPr/>
        </p:nvSpPr>
        <p:spPr>
          <a:xfrm>
            <a:off x="300032" y="3071098"/>
            <a:ext cx="46805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lain" startAt="3"/>
            </a:pP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20143592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최영재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</a:t>
            </a:r>
            <a:r>
              <a:rPr lang="en-US" altLang="ko-KR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20143606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이혜성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	   20146703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박지호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85A70F27-151F-41E6-AA9D-D7A2F21EDC35}"/>
              </a:ext>
            </a:extLst>
          </p:cNvPr>
          <p:cNvSpPr/>
          <p:nvPr/>
        </p:nvSpPr>
        <p:spPr>
          <a:xfrm>
            <a:off x="115689" y="1066429"/>
            <a:ext cx="748535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 인식을 이용한 </a:t>
            </a:r>
            <a:r>
              <a:rPr lang="en-US" altLang="ko-KR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Smart handler</a:t>
            </a:r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="" xmlns:a16="http://schemas.microsoft.com/office/drawing/2014/main" id="{4E2A7C92-367C-43F2-8096-1D8E13A65D74}"/>
              </a:ext>
            </a:extLst>
          </p:cNvPr>
          <p:cNvGrpSpPr/>
          <p:nvPr/>
        </p:nvGrpSpPr>
        <p:grpSpPr>
          <a:xfrm>
            <a:off x="10240873" y="1554833"/>
            <a:ext cx="1379628" cy="798374"/>
            <a:chOff x="7116672" y="2342233"/>
            <a:chExt cx="5016999" cy="2903278"/>
          </a:xfrm>
        </p:grpSpPr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7DD18FEC-02BC-4D88-8018-5B1BAA563081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42A5FEE7-4EC3-4E4F-B202-D64F6EFBD708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F02739A1-CD09-4DC9-87FF-C34DD24D0E7A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19AC3538-388F-47A8-8666-9473E48126F5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="" xmlns:a16="http://schemas.microsoft.com/office/drawing/2014/main" id="{A753CBE2-7690-45F6-AA38-BB89115A1444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="" xmlns:a16="http://schemas.microsoft.com/office/drawing/2014/main" id="{A0551BFC-D2F8-48A0-8D5A-329C99CAEDF6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="" xmlns:a16="http://schemas.microsoft.com/office/drawing/2014/main" id="{04A3B3EE-737C-490A-8145-A5D2D3139FDD}"/>
              </a:ext>
            </a:extLst>
          </p:cNvPr>
          <p:cNvGrpSpPr/>
          <p:nvPr/>
        </p:nvGrpSpPr>
        <p:grpSpPr>
          <a:xfrm rot="10582715">
            <a:off x="8218689" y="1778332"/>
            <a:ext cx="774791" cy="448362"/>
            <a:chOff x="7116672" y="2342233"/>
            <a:chExt cx="5016999" cy="2903278"/>
          </a:xfrm>
        </p:grpSpPr>
        <p:sp>
          <p:nvSpPr>
            <p:cNvPr id="29" name="타원 28">
              <a:extLst>
                <a:ext uri="{FF2B5EF4-FFF2-40B4-BE49-F238E27FC236}">
                  <a16:creationId xmlns="" xmlns:a16="http://schemas.microsoft.com/office/drawing/2014/main" id="{FFA4FB44-2FC0-4375-A592-3CE48E6CB4EC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04A7F9B6-ACAB-43CB-A2B8-37FB80FC878F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="" xmlns:a16="http://schemas.microsoft.com/office/drawing/2014/main" id="{99795D4C-3F41-41CD-A97A-B46F2D3216B4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5CD4007D-A5F5-4623-B960-6DCE1B7CF9B4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183B2F17-3E92-43AA-A68A-34D72151D31D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45AB96CF-F89B-40A1-BE04-AA45F0F9B0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="" xmlns:a16="http://schemas.microsoft.com/office/drawing/2014/main" id="{2E616B6A-64C5-4369-AA87-1A1597CB86F4}"/>
              </a:ext>
            </a:extLst>
          </p:cNvPr>
          <p:cNvGrpSpPr/>
          <p:nvPr/>
        </p:nvGrpSpPr>
        <p:grpSpPr>
          <a:xfrm rot="10582715">
            <a:off x="9297682" y="3006749"/>
            <a:ext cx="1242701" cy="762724"/>
            <a:chOff x="7666315" y="2342233"/>
            <a:chExt cx="4467356" cy="2741899"/>
          </a:xfrm>
        </p:grpSpPr>
        <p:sp>
          <p:nvSpPr>
            <p:cNvPr id="36" name="타원 35">
              <a:extLst>
                <a:ext uri="{FF2B5EF4-FFF2-40B4-BE49-F238E27FC236}">
                  <a16:creationId xmlns="" xmlns:a16="http://schemas.microsoft.com/office/drawing/2014/main" id="{98C9F53A-0195-4F73-ACCB-1891C8DD4FB9}"/>
                </a:ext>
              </a:extLst>
            </p:cNvPr>
            <p:cNvSpPr/>
            <p:nvPr/>
          </p:nvSpPr>
          <p:spPr>
            <a:xfrm>
              <a:off x="7735672" y="2894769"/>
              <a:ext cx="1731746" cy="1731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="" xmlns:a16="http://schemas.microsoft.com/office/drawing/2014/main" id="{471E2C59-1C70-4D3C-AC35-3A180ABF7173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="" xmlns:a16="http://schemas.microsoft.com/office/drawing/2014/main" id="{F9329611-B81E-4B3E-ABF4-7ECCB94398AE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="" xmlns:a16="http://schemas.microsoft.com/office/drawing/2014/main" id="{735E3AFA-1872-4EAF-9916-0D69E43D3FD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="" xmlns:a16="http://schemas.microsoft.com/office/drawing/2014/main" id="{03549984-9B15-439F-BFE2-A0283925E946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="" xmlns:a16="http://schemas.microsoft.com/office/drawing/2014/main" id="{B2E4E8A8-E139-460B-8AED-26F1E634519E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="" xmlns:a16="http://schemas.microsoft.com/office/drawing/2014/main" id="{7B0FFB59-E586-4CDB-BABD-D9893BCB3C29}"/>
              </a:ext>
            </a:extLst>
          </p:cNvPr>
          <p:cNvSpPr/>
          <p:nvPr/>
        </p:nvSpPr>
        <p:spPr>
          <a:xfrm>
            <a:off x="6923599" y="5650198"/>
            <a:ext cx="5268402" cy="1226902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883" h="1316041">
                <a:moveTo>
                  <a:pt x="773429" y="167019"/>
                </a:moveTo>
                <a:cubicBezTo>
                  <a:pt x="1832399" y="-36181"/>
                  <a:pt x="3882580" y="-166004"/>
                  <a:pt x="3993883" y="465989"/>
                </a:cubicBezTo>
                <a:lnTo>
                  <a:pt x="3993883" y="1316041"/>
                </a:lnTo>
                <a:lnTo>
                  <a:pt x="425086" y="1316041"/>
                </a:lnTo>
                <a:cubicBezTo>
                  <a:pt x="-619942" y="1078176"/>
                  <a:pt x="564646" y="184065"/>
                  <a:pt x="773429" y="167019"/>
                </a:cubicBezTo>
                <a:close/>
              </a:path>
            </a:pathLst>
          </a:custGeom>
          <a:solidFill>
            <a:srgbClr val="AEDC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="" xmlns:a16="http://schemas.microsoft.com/office/drawing/2014/main" id="{A0E8F0F5-C9A1-4242-8E51-13D0F8DBA3DB}"/>
              </a:ext>
            </a:extLst>
          </p:cNvPr>
          <p:cNvSpPr/>
          <p:nvPr/>
        </p:nvSpPr>
        <p:spPr>
          <a:xfrm>
            <a:off x="7908615" y="5619332"/>
            <a:ext cx="3855366" cy="474626"/>
          </a:xfrm>
          <a:custGeom>
            <a:avLst/>
            <a:gdLst>
              <a:gd name="connsiteX0" fmla="*/ 0 w 3721100"/>
              <a:gd name="connsiteY0" fmla="*/ 145248 h 290495"/>
              <a:gd name="connsiteX1" fmla="*/ 1860550 w 3721100"/>
              <a:gd name="connsiteY1" fmla="*/ 0 h 290495"/>
              <a:gd name="connsiteX2" fmla="*/ 3721100 w 3721100"/>
              <a:gd name="connsiteY2" fmla="*/ 145248 h 290495"/>
              <a:gd name="connsiteX3" fmla="*/ 1860550 w 3721100"/>
              <a:gd name="connsiteY3" fmla="*/ 290496 h 290495"/>
              <a:gd name="connsiteX4" fmla="*/ 0 w 3721100"/>
              <a:gd name="connsiteY4" fmla="*/ 145248 h 290495"/>
              <a:gd name="connsiteX0" fmla="*/ 66409 w 3787509"/>
              <a:gd name="connsiteY0" fmla="*/ 145248 h 347962"/>
              <a:gd name="connsiteX1" fmla="*/ 1926959 w 3787509"/>
              <a:gd name="connsiteY1" fmla="*/ 0 h 347962"/>
              <a:gd name="connsiteX2" fmla="*/ 3787509 w 3787509"/>
              <a:gd name="connsiteY2" fmla="*/ 145248 h 347962"/>
              <a:gd name="connsiteX3" fmla="*/ 1926959 w 3787509"/>
              <a:gd name="connsiteY3" fmla="*/ 290496 h 347962"/>
              <a:gd name="connsiteX4" fmla="*/ 557164 w 3787509"/>
              <a:gd name="connsiteY4" fmla="*/ 340756 h 347962"/>
              <a:gd name="connsiteX5" fmla="*/ 66409 w 3787509"/>
              <a:gd name="connsiteY5" fmla="*/ 145248 h 347962"/>
              <a:gd name="connsiteX0" fmla="*/ 66409 w 3787509"/>
              <a:gd name="connsiteY0" fmla="*/ 145248 h 345248"/>
              <a:gd name="connsiteX1" fmla="*/ 1926959 w 3787509"/>
              <a:gd name="connsiteY1" fmla="*/ 0 h 345248"/>
              <a:gd name="connsiteX2" fmla="*/ 3787509 w 3787509"/>
              <a:gd name="connsiteY2" fmla="*/ 145248 h 345248"/>
              <a:gd name="connsiteX3" fmla="*/ 1965059 w 3787509"/>
              <a:gd name="connsiteY3" fmla="*/ 252396 h 345248"/>
              <a:gd name="connsiteX4" fmla="*/ 557164 w 3787509"/>
              <a:gd name="connsiteY4" fmla="*/ 340756 h 345248"/>
              <a:gd name="connsiteX5" fmla="*/ 66409 w 3787509"/>
              <a:gd name="connsiteY5" fmla="*/ 145248 h 345248"/>
              <a:gd name="connsiteX0" fmla="*/ 66409 w 3787509"/>
              <a:gd name="connsiteY0" fmla="*/ 145248 h 447838"/>
              <a:gd name="connsiteX1" fmla="*/ 1926959 w 3787509"/>
              <a:gd name="connsiteY1" fmla="*/ 0 h 447838"/>
              <a:gd name="connsiteX2" fmla="*/ 3787509 w 3787509"/>
              <a:gd name="connsiteY2" fmla="*/ 145248 h 447838"/>
              <a:gd name="connsiteX3" fmla="*/ 1965059 w 3787509"/>
              <a:gd name="connsiteY3" fmla="*/ 252396 h 447838"/>
              <a:gd name="connsiteX4" fmla="*/ 557164 w 3787509"/>
              <a:gd name="connsiteY4" fmla="*/ 340756 h 447838"/>
              <a:gd name="connsiteX5" fmla="*/ 66409 w 3787509"/>
              <a:gd name="connsiteY5" fmla="*/ 145248 h 447838"/>
              <a:gd name="connsiteX0" fmla="*/ 134266 w 3855366"/>
              <a:gd name="connsiteY0" fmla="*/ 145248 h 447838"/>
              <a:gd name="connsiteX1" fmla="*/ 1994816 w 3855366"/>
              <a:gd name="connsiteY1" fmla="*/ 0 h 447838"/>
              <a:gd name="connsiteX2" fmla="*/ 3855366 w 3855366"/>
              <a:gd name="connsiteY2" fmla="*/ 145248 h 447838"/>
              <a:gd name="connsiteX3" fmla="*/ 2032916 w 3855366"/>
              <a:gd name="connsiteY3" fmla="*/ 252396 h 447838"/>
              <a:gd name="connsiteX4" fmla="*/ 625021 w 3855366"/>
              <a:gd name="connsiteY4" fmla="*/ 340756 h 447838"/>
              <a:gd name="connsiteX5" fmla="*/ 134266 w 3855366"/>
              <a:gd name="connsiteY5" fmla="*/ 145248 h 447838"/>
              <a:gd name="connsiteX0" fmla="*/ 134266 w 3855366"/>
              <a:gd name="connsiteY0" fmla="*/ 145248 h 474626"/>
              <a:gd name="connsiteX1" fmla="*/ 1994816 w 3855366"/>
              <a:gd name="connsiteY1" fmla="*/ 0 h 474626"/>
              <a:gd name="connsiteX2" fmla="*/ 3855366 w 3855366"/>
              <a:gd name="connsiteY2" fmla="*/ 145248 h 474626"/>
              <a:gd name="connsiteX3" fmla="*/ 2032916 w 3855366"/>
              <a:gd name="connsiteY3" fmla="*/ 252396 h 474626"/>
              <a:gd name="connsiteX4" fmla="*/ 625021 w 3855366"/>
              <a:gd name="connsiteY4" fmla="*/ 340756 h 474626"/>
              <a:gd name="connsiteX5" fmla="*/ 134266 w 3855366"/>
              <a:gd name="connsiteY5" fmla="*/ 145248 h 474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55366" h="474626">
                <a:moveTo>
                  <a:pt x="134266" y="145248"/>
                </a:moveTo>
                <a:cubicBezTo>
                  <a:pt x="362565" y="88455"/>
                  <a:pt x="967263" y="0"/>
                  <a:pt x="1994816" y="0"/>
                </a:cubicBezTo>
                <a:cubicBezTo>
                  <a:pt x="3022369" y="0"/>
                  <a:pt x="3855366" y="65030"/>
                  <a:pt x="3855366" y="145248"/>
                </a:cubicBezTo>
                <a:cubicBezTo>
                  <a:pt x="3855366" y="225466"/>
                  <a:pt x="2507807" y="92811"/>
                  <a:pt x="2032916" y="252396"/>
                </a:cubicBezTo>
                <a:cubicBezTo>
                  <a:pt x="1558025" y="411981"/>
                  <a:pt x="147713" y="612614"/>
                  <a:pt x="625021" y="340756"/>
                </a:cubicBezTo>
                <a:cubicBezTo>
                  <a:pt x="-91471" y="392748"/>
                  <a:pt x="-94033" y="202041"/>
                  <a:pt x="134266" y="145248"/>
                </a:cubicBezTo>
                <a:close/>
              </a:path>
            </a:pathLst>
          </a:custGeom>
          <a:solidFill>
            <a:srgbClr val="192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="" xmlns:a16="http://schemas.microsoft.com/office/drawing/2014/main" id="{CE15F21C-A24A-418D-981A-3E4781AB9AEE}"/>
              </a:ext>
            </a:extLst>
          </p:cNvPr>
          <p:cNvGrpSpPr/>
          <p:nvPr/>
        </p:nvGrpSpPr>
        <p:grpSpPr>
          <a:xfrm>
            <a:off x="7249493" y="5619332"/>
            <a:ext cx="881202" cy="505492"/>
            <a:chOff x="6738643" y="6093958"/>
            <a:chExt cx="881202" cy="505492"/>
          </a:xfrm>
        </p:grpSpPr>
        <p:sp>
          <p:nvSpPr>
            <p:cNvPr id="78" name="타원 77">
              <a:extLst>
                <a:ext uri="{FF2B5EF4-FFF2-40B4-BE49-F238E27FC236}">
                  <a16:creationId xmlns="" xmlns:a16="http://schemas.microsoft.com/office/drawing/2014/main" id="{BD42F11F-6590-4AD4-8001-00C5A5616C5C}"/>
                </a:ext>
              </a:extLst>
            </p:cNvPr>
            <p:cNvSpPr/>
            <p:nvPr/>
          </p:nvSpPr>
          <p:spPr>
            <a:xfrm>
              <a:off x="6923599" y="6093958"/>
              <a:ext cx="556997" cy="47462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="" xmlns:a16="http://schemas.microsoft.com/office/drawing/2014/main" id="{30BDFAE7-0F84-43D4-9506-8C0694305E10}"/>
                </a:ext>
              </a:extLst>
            </p:cNvPr>
            <p:cNvSpPr/>
            <p:nvPr/>
          </p:nvSpPr>
          <p:spPr>
            <a:xfrm>
              <a:off x="7341346" y="6331271"/>
              <a:ext cx="278499" cy="237313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타원 79">
              <a:extLst>
                <a:ext uri="{FF2B5EF4-FFF2-40B4-BE49-F238E27FC236}">
                  <a16:creationId xmlns="" xmlns:a16="http://schemas.microsoft.com/office/drawing/2014/main" id="{B49CDAC0-7C6C-4233-9EEE-E6CBE044FC2D}"/>
                </a:ext>
              </a:extLst>
            </p:cNvPr>
            <p:cNvSpPr/>
            <p:nvPr/>
          </p:nvSpPr>
          <p:spPr>
            <a:xfrm>
              <a:off x="6738643" y="6228304"/>
              <a:ext cx="435559" cy="37114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="" xmlns:a16="http://schemas.microsoft.com/office/drawing/2014/main" id="{9FFC0F39-C4DF-48D1-BA0C-CE5945B1191E}"/>
                </a:ext>
              </a:extLst>
            </p:cNvPr>
            <p:cNvGrpSpPr/>
            <p:nvPr/>
          </p:nvGrpSpPr>
          <p:grpSpPr>
            <a:xfrm>
              <a:off x="7172490" y="6449927"/>
              <a:ext cx="71492" cy="140426"/>
              <a:chOff x="6949793" y="3931748"/>
              <a:chExt cx="140180" cy="327799"/>
            </a:xfrm>
          </p:grpSpPr>
          <p:sp>
            <p:nvSpPr>
              <p:cNvPr id="81" name="직사각형 80">
                <a:extLst>
                  <a:ext uri="{FF2B5EF4-FFF2-40B4-BE49-F238E27FC236}">
                    <a16:creationId xmlns="" xmlns:a16="http://schemas.microsoft.com/office/drawing/2014/main" id="{95187E6B-8DB8-4EEC-9896-93E997E583E7}"/>
                  </a:ext>
                </a:extLst>
              </p:cNvPr>
              <p:cNvSpPr/>
              <p:nvPr/>
            </p:nvSpPr>
            <p:spPr>
              <a:xfrm>
                <a:off x="6949793" y="3936870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직사각형 80">
                <a:extLst>
                  <a:ext uri="{FF2B5EF4-FFF2-40B4-BE49-F238E27FC236}">
                    <a16:creationId xmlns="" xmlns:a16="http://schemas.microsoft.com/office/drawing/2014/main" id="{1F5ACDE6-89C5-4B95-BE85-1CDE7A2BC859}"/>
                  </a:ext>
                </a:extLst>
              </p:cNvPr>
              <p:cNvSpPr/>
              <p:nvPr/>
            </p:nvSpPr>
            <p:spPr>
              <a:xfrm rot="1213551">
                <a:off x="7007915" y="3931748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4" name="타원 83">
              <a:extLst>
                <a:ext uri="{FF2B5EF4-FFF2-40B4-BE49-F238E27FC236}">
                  <a16:creationId xmlns="" xmlns:a16="http://schemas.microsoft.com/office/drawing/2014/main" id="{7E08C457-0642-4ABD-BD3B-F7EA6891F529}"/>
                </a:ext>
              </a:extLst>
            </p:cNvPr>
            <p:cNvSpPr/>
            <p:nvPr/>
          </p:nvSpPr>
          <p:spPr>
            <a:xfrm>
              <a:off x="6916945" y="6141139"/>
              <a:ext cx="117696" cy="371147"/>
            </a:xfrm>
            <a:custGeom>
              <a:avLst/>
              <a:gdLst>
                <a:gd name="connsiteX0" fmla="*/ 0 w 435559"/>
                <a:gd name="connsiteY0" fmla="*/ 185573 h 371146"/>
                <a:gd name="connsiteX1" fmla="*/ 217780 w 435559"/>
                <a:gd name="connsiteY1" fmla="*/ 0 h 371146"/>
                <a:gd name="connsiteX2" fmla="*/ 435560 w 435559"/>
                <a:gd name="connsiteY2" fmla="*/ 185573 h 371146"/>
                <a:gd name="connsiteX3" fmla="*/ 217780 w 435559"/>
                <a:gd name="connsiteY3" fmla="*/ 371146 h 371146"/>
                <a:gd name="connsiteX4" fmla="*/ 0 w 435559"/>
                <a:gd name="connsiteY4" fmla="*/ 185573 h 371146"/>
                <a:gd name="connsiteX0" fmla="*/ 0 w 218518"/>
                <a:gd name="connsiteY0" fmla="*/ 185630 h 371251"/>
                <a:gd name="connsiteX1" fmla="*/ 217780 w 218518"/>
                <a:gd name="connsiteY1" fmla="*/ 57 h 371251"/>
                <a:gd name="connsiteX2" fmla="*/ 75992 w 218518"/>
                <a:gd name="connsiteY2" fmla="*/ 171343 h 371251"/>
                <a:gd name="connsiteX3" fmla="*/ 217780 w 218518"/>
                <a:gd name="connsiteY3" fmla="*/ 371203 h 371251"/>
                <a:gd name="connsiteX4" fmla="*/ 0 w 218518"/>
                <a:gd name="connsiteY4" fmla="*/ 185630 h 371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18" h="371251">
                  <a:moveTo>
                    <a:pt x="0" y="185630"/>
                  </a:moveTo>
                  <a:cubicBezTo>
                    <a:pt x="0" y="83141"/>
                    <a:pt x="205115" y="2438"/>
                    <a:pt x="217780" y="57"/>
                  </a:cubicBezTo>
                  <a:cubicBezTo>
                    <a:pt x="230445" y="-2324"/>
                    <a:pt x="75992" y="68854"/>
                    <a:pt x="75992" y="171343"/>
                  </a:cubicBezTo>
                  <a:cubicBezTo>
                    <a:pt x="75992" y="273832"/>
                    <a:pt x="230445" y="368822"/>
                    <a:pt x="217780" y="371203"/>
                  </a:cubicBezTo>
                  <a:cubicBezTo>
                    <a:pt x="205115" y="373584"/>
                    <a:pt x="0" y="288119"/>
                    <a:pt x="0" y="185630"/>
                  </a:cubicBezTo>
                  <a:close/>
                </a:path>
              </a:pathLst>
            </a:custGeom>
            <a:solidFill>
              <a:srgbClr val="2D53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="" xmlns:a16="http://schemas.microsoft.com/office/drawing/2014/main" id="{04C11CA9-8A55-44EF-B64E-A6BEC1F480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465"/>
          <a:stretch/>
        </p:blipFill>
        <p:spPr>
          <a:xfrm>
            <a:off x="6469834" y="6168423"/>
            <a:ext cx="1438781" cy="720443"/>
          </a:xfrm>
          <a:prstGeom prst="rect">
            <a:avLst/>
          </a:prstGeom>
        </p:spPr>
      </p:pic>
      <p:grpSp>
        <p:nvGrpSpPr>
          <p:cNvPr id="100" name="그룹 99">
            <a:extLst>
              <a:ext uri="{FF2B5EF4-FFF2-40B4-BE49-F238E27FC236}">
                <a16:creationId xmlns="" xmlns:a16="http://schemas.microsoft.com/office/drawing/2014/main" id="{59B117B2-BD96-46B0-B0A0-9418FE4D7E2F}"/>
              </a:ext>
            </a:extLst>
          </p:cNvPr>
          <p:cNvGrpSpPr/>
          <p:nvPr/>
        </p:nvGrpSpPr>
        <p:grpSpPr>
          <a:xfrm>
            <a:off x="6794813" y="5617258"/>
            <a:ext cx="424206" cy="446174"/>
            <a:chOff x="6923599" y="2794000"/>
            <a:chExt cx="424206" cy="446174"/>
          </a:xfrm>
        </p:grpSpPr>
        <p:sp>
          <p:nvSpPr>
            <p:cNvPr id="95" name="타원 94">
              <a:extLst>
                <a:ext uri="{FF2B5EF4-FFF2-40B4-BE49-F238E27FC236}">
                  <a16:creationId xmlns="" xmlns:a16="http://schemas.microsoft.com/office/drawing/2014/main" id="{530B5F19-C5B1-4BFA-A088-4145665D4F63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="" xmlns:a16="http://schemas.microsoft.com/office/drawing/2014/main" id="{988A5256-299A-447E-A748-A82D8B8D1290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96">
              <a:extLst>
                <a:ext uri="{FF2B5EF4-FFF2-40B4-BE49-F238E27FC236}">
                  <a16:creationId xmlns="" xmlns:a16="http://schemas.microsoft.com/office/drawing/2014/main" id="{492D68C4-F567-4074-8633-48E61FD5A39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="" xmlns:a16="http://schemas.microsoft.com/office/drawing/2014/main" id="{2E7BB899-AD0F-4DBB-9A47-35E0C25BE1FB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="" xmlns:a16="http://schemas.microsoft.com/office/drawing/2014/main" id="{C11B66D7-16CB-4B7D-BC89-88D3B956572B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="" xmlns:a16="http://schemas.microsoft.com/office/drawing/2014/main" id="{2CB92C1B-BA5D-4CBE-85CE-65911B906AC2}"/>
              </a:ext>
            </a:extLst>
          </p:cNvPr>
          <p:cNvGrpSpPr/>
          <p:nvPr/>
        </p:nvGrpSpPr>
        <p:grpSpPr>
          <a:xfrm>
            <a:off x="6804285" y="6054393"/>
            <a:ext cx="227521" cy="239303"/>
            <a:chOff x="6923599" y="2794000"/>
            <a:chExt cx="424206" cy="446174"/>
          </a:xfrm>
        </p:grpSpPr>
        <p:sp>
          <p:nvSpPr>
            <p:cNvPr id="102" name="타원 101">
              <a:extLst>
                <a:ext uri="{FF2B5EF4-FFF2-40B4-BE49-F238E27FC236}">
                  <a16:creationId xmlns="" xmlns:a16="http://schemas.microsoft.com/office/drawing/2014/main" id="{0E0CF8F8-EB25-49FE-A4F3-22991DC94F30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="" xmlns:a16="http://schemas.microsoft.com/office/drawing/2014/main" id="{EC0B343B-3A8F-42B7-8B1B-7CF19F4959BE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타원 103">
              <a:extLst>
                <a:ext uri="{FF2B5EF4-FFF2-40B4-BE49-F238E27FC236}">
                  <a16:creationId xmlns="" xmlns:a16="http://schemas.microsoft.com/office/drawing/2014/main" id="{B772C01E-3676-4CAC-BACC-FC59F7895DF2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="" xmlns:a16="http://schemas.microsoft.com/office/drawing/2014/main" id="{2D46F7BF-BDBB-4125-A679-1916EBB6883D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="" xmlns:a16="http://schemas.microsoft.com/office/drawing/2014/main" id="{223C75BC-E971-4812-B632-E092A83C1BAF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="" xmlns:a16="http://schemas.microsoft.com/office/drawing/2014/main" id="{484647A9-D97E-4800-9764-E15EC2448B14}"/>
              </a:ext>
            </a:extLst>
          </p:cNvPr>
          <p:cNvGrpSpPr/>
          <p:nvPr/>
        </p:nvGrpSpPr>
        <p:grpSpPr>
          <a:xfrm>
            <a:off x="7109013" y="6040427"/>
            <a:ext cx="227521" cy="239303"/>
            <a:chOff x="6923599" y="2794000"/>
            <a:chExt cx="424206" cy="446174"/>
          </a:xfrm>
        </p:grpSpPr>
        <p:sp>
          <p:nvSpPr>
            <p:cNvPr id="108" name="타원 107">
              <a:extLst>
                <a:ext uri="{FF2B5EF4-FFF2-40B4-BE49-F238E27FC236}">
                  <a16:creationId xmlns="" xmlns:a16="http://schemas.microsoft.com/office/drawing/2014/main" id="{92662AF5-27C1-46B5-9BD6-129758D35E91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타원 108">
              <a:extLst>
                <a:ext uri="{FF2B5EF4-FFF2-40B4-BE49-F238E27FC236}">
                  <a16:creationId xmlns="" xmlns:a16="http://schemas.microsoft.com/office/drawing/2014/main" id="{CFE62066-BB84-4838-81A3-8E5C542AAE8B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="" xmlns:a16="http://schemas.microsoft.com/office/drawing/2014/main" id="{7257C8C1-FD99-44DF-B27C-85A93F053934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="" xmlns:a16="http://schemas.microsoft.com/office/drawing/2014/main" id="{B7CF3025-5CF2-43B0-A4E6-D1E42A46C26F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타원 111">
              <a:extLst>
                <a:ext uri="{FF2B5EF4-FFF2-40B4-BE49-F238E27FC236}">
                  <a16:creationId xmlns="" xmlns:a16="http://schemas.microsoft.com/office/drawing/2014/main" id="{8E53379C-A286-44A5-B027-9FEF1FC34E0E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="" xmlns:a16="http://schemas.microsoft.com/office/drawing/2014/main" id="{CE8E7D10-C632-49E6-8A13-5FD0E286E608}"/>
              </a:ext>
            </a:extLst>
          </p:cNvPr>
          <p:cNvGrpSpPr/>
          <p:nvPr/>
        </p:nvGrpSpPr>
        <p:grpSpPr>
          <a:xfrm>
            <a:off x="7211742" y="5821814"/>
            <a:ext cx="227521" cy="239303"/>
            <a:chOff x="6923599" y="2794000"/>
            <a:chExt cx="424206" cy="446174"/>
          </a:xfrm>
        </p:grpSpPr>
        <p:sp>
          <p:nvSpPr>
            <p:cNvPr id="114" name="타원 113">
              <a:extLst>
                <a:ext uri="{FF2B5EF4-FFF2-40B4-BE49-F238E27FC236}">
                  <a16:creationId xmlns="" xmlns:a16="http://schemas.microsoft.com/office/drawing/2014/main" id="{F689F486-88C5-4E1E-8003-0FD080BD7162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타원 114">
              <a:extLst>
                <a:ext uri="{FF2B5EF4-FFF2-40B4-BE49-F238E27FC236}">
                  <a16:creationId xmlns="" xmlns:a16="http://schemas.microsoft.com/office/drawing/2014/main" id="{07E06664-F235-49C0-BD91-0CE97EABFF26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타원 115">
              <a:extLst>
                <a:ext uri="{FF2B5EF4-FFF2-40B4-BE49-F238E27FC236}">
                  <a16:creationId xmlns="" xmlns:a16="http://schemas.microsoft.com/office/drawing/2014/main" id="{621F355E-6411-4A56-BAD6-3C0F702C312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="" xmlns:a16="http://schemas.microsoft.com/office/drawing/2014/main" id="{4EC86B4A-B3E8-48EE-97AE-C25190754EAC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>
              <a:extLst>
                <a:ext uri="{FF2B5EF4-FFF2-40B4-BE49-F238E27FC236}">
                  <a16:creationId xmlns="" xmlns:a16="http://schemas.microsoft.com/office/drawing/2014/main" id="{4AE25E97-5052-45EB-8E89-C27C9DAF04E9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="" xmlns:a16="http://schemas.microsoft.com/office/drawing/2014/main" id="{45925087-92CC-4A60-99EF-DA710E1D7D97}"/>
              </a:ext>
            </a:extLst>
          </p:cNvPr>
          <p:cNvGrpSpPr/>
          <p:nvPr/>
        </p:nvGrpSpPr>
        <p:grpSpPr>
          <a:xfrm>
            <a:off x="8775603" y="4209924"/>
            <a:ext cx="2497319" cy="1646558"/>
            <a:chOff x="8604916" y="3972097"/>
            <a:chExt cx="2497319" cy="1646558"/>
          </a:xfrm>
        </p:grpSpPr>
        <p:grpSp>
          <p:nvGrpSpPr>
            <p:cNvPr id="120" name="그룹 119">
              <a:extLst>
                <a:ext uri="{FF2B5EF4-FFF2-40B4-BE49-F238E27FC236}">
                  <a16:creationId xmlns="" xmlns:a16="http://schemas.microsoft.com/office/drawing/2014/main" id="{6D536729-2628-4CCB-A498-62FC4E892EA8}"/>
                </a:ext>
              </a:extLst>
            </p:cNvPr>
            <p:cNvGrpSpPr/>
            <p:nvPr/>
          </p:nvGrpSpPr>
          <p:grpSpPr>
            <a:xfrm>
              <a:off x="10483966" y="4748869"/>
              <a:ext cx="618269" cy="869786"/>
              <a:chOff x="7729826" y="2687282"/>
              <a:chExt cx="1170421" cy="1646558"/>
            </a:xfrm>
          </p:grpSpPr>
          <p:grpSp>
            <p:nvGrpSpPr>
              <p:cNvPr id="139" name="그룹 138">
                <a:extLst>
                  <a:ext uri="{FF2B5EF4-FFF2-40B4-BE49-F238E27FC236}">
                    <a16:creationId xmlns="" xmlns:a16="http://schemas.microsoft.com/office/drawing/2014/main" id="{6F0D46F6-897E-4FD2-9527-7400397AB17E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44" name="이등변 삼각형 143">
                  <a:extLst>
                    <a:ext uri="{FF2B5EF4-FFF2-40B4-BE49-F238E27FC236}">
                      <a16:creationId xmlns="" xmlns:a16="http://schemas.microsoft.com/office/drawing/2014/main" id="{F6A659B6-70FE-4F30-8DFC-BD19EAE5A504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5" name="이등변 삼각형 144">
                  <a:extLst>
                    <a:ext uri="{FF2B5EF4-FFF2-40B4-BE49-F238E27FC236}">
                      <a16:creationId xmlns="" xmlns:a16="http://schemas.microsoft.com/office/drawing/2014/main" id="{193DAF07-706D-49BC-A98D-9D67727B42B9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6" name="이등변 삼각형 145">
                  <a:extLst>
                    <a:ext uri="{FF2B5EF4-FFF2-40B4-BE49-F238E27FC236}">
                      <a16:creationId xmlns="" xmlns:a16="http://schemas.microsoft.com/office/drawing/2014/main" id="{FB1F1DE9-0BDB-425D-B314-BCAA80E7F59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40" name="그룹 139">
                <a:extLst>
                  <a:ext uri="{FF2B5EF4-FFF2-40B4-BE49-F238E27FC236}">
                    <a16:creationId xmlns="" xmlns:a16="http://schemas.microsoft.com/office/drawing/2014/main" id="{631C5B8D-F246-4A9A-9429-33D7CD5C5F39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41" name="이등변 삼각형 50">
                  <a:extLst>
                    <a:ext uri="{FF2B5EF4-FFF2-40B4-BE49-F238E27FC236}">
                      <a16:creationId xmlns="" xmlns:a16="http://schemas.microsoft.com/office/drawing/2014/main" id="{DCC2B2A6-6D33-4141-9871-1752BBDD448F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2" name="이등변 삼각형 51">
                  <a:extLst>
                    <a:ext uri="{FF2B5EF4-FFF2-40B4-BE49-F238E27FC236}">
                      <a16:creationId xmlns="" xmlns:a16="http://schemas.microsoft.com/office/drawing/2014/main" id="{DBCFC3A3-E68E-47AA-81D0-CBDD4F67AB4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3" name="이등변 삼각형 52">
                  <a:extLst>
                    <a:ext uri="{FF2B5EF4-FFF2-40B4-BE49-F238E27FC236}">
                      <a16:creationId xmlns="" xmlns:a16="http://schemas.microsoft.com/office/drawing/2014/main" id="{28EFD431-5FAF-4782-A3F9-16A111CDAE1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1" name="그룹 120">
              <a:extLst>
                <a:ext uri="{FF2B5EF4-FFF2-40B4-BE49-F238E27FC236}">
                  <a16:creationId xmlns="" xmlns:a16="http://schemas.microsoft.com/office/drawing/2014/main" id="{ECD05F86-3402-444E-9427-3F911235356D}"/>
                </a:ext>
              </a:extLst>
            </p:cNvPr>
            <p:cNvGrpSpPr/>
            <p:nvPr/>
          </p:nvGrpSpPr>
          <p:grpSpPr>
            <a:xfrm>
              <a:off x="8604916" y="4077867"/>
              <a:ext cx="1091149" cy="1535038"/>
              <a:chOff x="7729826" y="2687282"/>
              <a:chExt cx="1170421" cy="1646558"/>
            </a:xfrm>
          </p:grpSpPr>
          <p:grpSp>
            <p:nvGrpSpPr>
              <p:cNvPr id="131" name="그룹 130">
                <a:extLst>
                  <a:ext uri="{FF2B5EF4-FFF2-40B4-BE49-F238E27FC236}">
                    <a16:creationId xmlns="" xmlns:a16="http://schemas.microsoft.com/office/drawing/2014/main" id="{D480B7E4-56D2-4672-93B7-68D46C2C1DA3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36" name="이등변 삼각형 135">
                  <a:extLst>
                    <a:ext uri="{FF2B5EF4-FFF2-40B4-BE49-F238E27FC236}">
                      <a16:creationId xmlns="" xmlns:a16="http://schemas.microsoft.com/office/drawing/2014/main" id="{CCC517B8-2FB7-4EB7-8002-97B0FCE8FEA2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7" name="이등변 삼각형 136">
                  <a:extLst>
                    <a:ext uri="{FF2B5EF4-FFF2-40B4-BE49-F238E27FC236}">
                      <a16:creationId xmlns="" xmlns:a16="http://schemas.microsoft.com/office/drawing/2014/main" id="{00B31083-43E1-4633-9606-20E8B418052D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8" name="이등변 삼각형 137">
                  <a:extLst>
                    <a:ext uri="{FF2B5EF4-FFF2-40B4-BE49-F238E27FC236}">
                      <a16:creationId xmlns="" xmlns:a16="http://schemas.microsoft.com/office/drawing/2014/main" id="{2E9751C0-6ECF-4358-9891-D4684FBF0FF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32" name="그룹 131">
                <a:extLst>
                  <a:ext uri="{FF2B5EF4-FFF2-40B4-BE49-F238E27FC236}">
                    <a16:creationId xmlns="" xmlns:a16="http://schemas.microsoft.com/office/drawing/2014/main" id="{8235E4FB-48E8-4443-BA29-24900F1D1D67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33" name="이등변 삼각형 50">
                  <a:extLst>
                    <a:ext uri="{FF2B5EF4-FFF2-40B4-BE49-F238E27FC236}">
                      <a16:creationId xmlns="" xmlns:a16="http://schemas.microsoft.com/office/drawing/2014/main" id="{DBA27138-77EB-42D6-9DD4-ADC1C2C899D1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4" name="이등변 삼각형 51">
                  <a:extLst>
                    <a:ext uri="{FF2B5EF4-FFF2-40B4-BE49-F238E27FC236}">
                      <a16:creationId xmlns="" xmlns:a16="http://schemas.microsoft.com/office/drawing/2014/main" id="{63E972BD-E8BD-4F6B-9A78-76E5CBF773A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5" name="이등변 삼각형 52">
                  <a:extLst>
                    <a:ext uri="{FF2B5EF4-FFF2-40B4-BE49-F238E27FC236}">
                      <a16:creationId xmlns="" xmlns:a16="http://schemas.microsoft.com/office/drawing/2014/main" id="{F098E2CE-91FF-449B-8F0E-C5B8C92325EB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2" name="그룹 121">
              <a:extLst>
                <a:ext uri="{FF2B5EF4-FFF2-40B4-BE49-F238E27FC236}">
                  <a16:creationId xmlns="" xmlns:a16="http://schemas.microsoft.com/office/drawing/2014/main" id="{189F5F20-0181-445B-93E3-E25AD1D9F3E2}"/>
                </a:ext>
              </a:extLst>
            </p:cNvPr>
            <p:cNvGrpSpPr/>
            <p:nvPr/>
          </p:nvGrpSpPr>
          <p:grpSpPr>
            <a:xfrm>
              <a:off x="9426815" y="3972097"/>
              <a:ext cx="1170421" cy="1646558"/>
              <a:chOff x="7729826" y="2687282"/>
              <a:chExt cx="1170421" cy="1646558"/>
            </a:xfrm>
          </p:grpSpPr>
          <p:grpSp>
            <p:nvGrpSpPr>
              <p:cNvPr id="123" name="그룹 122">
                <a:extLst>
                  <a:ext uri="{FF2B5EF4-FFF2-40B4-BE49-F238E27FC236}">
                    <a16:creationId xmlns="" xmlns:a16="http://schemas.microsoft.com/office/drawing/2014/main" id="{EFDE2238-2768-4B7C-BF21-549BED6DEA77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28" name="이등변 삼각형 127">
                  <a:extLst>
                    <a:ext uri="{FF2B5EF4-FFF2-40B4-BE49-F238E27FC236}">
                      <a16:creationId xmlns="" xmlns:a16="http://schemas.microsoft.com/office/drawing/2014/main" id="{B7733B77-F36C-48F4-8E30-BE5D43A94F5E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9" name="이등변 삼각형 128">
                  <a:extLst>
                    <a:ext uri="{FF2B5EF4-FFF2-40B4-BE49-F238E27FC236}">
                      <a16:creationId xmlns="" xmlns:a16="http://schemas.microsoft.com/office/drawing/2014/main" id="{5ED7EC4F-CACA-4919-857C-5E35D75DDBCB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0" name="이등변 삼각형 129">
                  <a:extLst>
                    <a:ext uri="{FF2B5EF4-FFF2-40B4-BE49-F238E27FC236}">
                      <a16:creationId xmlns="" xmlns:a16="http://schemas.microsoft.com/office/drawing/2014/main" id="{25F307B5-BBDB-4042-BDB9-E87D17FDE5D4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4" name="그룹 123">
                <a:extLst>
                  <a:ext uri="{FF2B5EF4-FFF2-40B4-BE49-F238E27FC236}">
                    <a16:creationId xmlns="" xmlns:a16="http://schemas.microsoft.com/office/drawing/2014/main" id="{B835F4C4-8787-4F91-B10F-C7713F2BEA0F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25" name="이등변 삼각형 50">
                  <a:extLst>
                    <a:ext uri="{FF2B5EF4-FFF2-40B4-BE49-F238E27FC236}">
                      <a16:creationId xmlns="" xmlns:a16="http://schemas.microsoft.com/office/drawing/2014/main" id="{3A53DF7B-4B25-4A27-8F01-080F4BBF9655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6" name="이등변 삼각형 51">
                  <a:extLst>
                    <a:ext uri="{FF2B5EF4-FFF2-40B4-BE49-F238E27FC236}">
                      <a16:creationId xmlns="" xmlns:a16="http://schemas.microsoft.com/office/drawing/2014/main" id="{6ABCC916-5C9A-4075-AD12-EB9A36F13B2F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7" name="이등변 삼각형 52">
                  <a:extLst>
                    <a:ext uri="{FF2B5EF4-FFF2-40B4-BE49-F238E27FC236}">
                      <a16:creationId xmlns="" xmlns:a16="http://schemas.microsoft.com/office/drawing/2014/main" id="{F047E459-893C-41B8-9F03-1611462C59C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157" name="그룹 156">
            <a:extLst>
              <a:ext uri="{FF2B5EF4-FFF2-40B4-BE49-F238E27FC236}">
                <a16:creationId xmlns="" xmlns:a16="http://schemas.microsoft.com/office/drawing/2014/main" id="{0446BAF2-612C-4301-A6D2-69518384091D}"/>
              </a:ext>
            </a:extLst>
          </p:cNvPr>
          <p:cNvGrpSpPr/>
          <p:nvPr/>
        </p:nvGrpSpPr>
        <p:grpSpPr>
          <a:xfrm rot="20510095">
            <a:off x="7300687" y="4598239"/>
            <a:ext cx="774791" cy="448362"/>
            <a:chOff x="7116672" y="2342233"/>
            <a:chExt cx="5016999" cy="2903278"/>
          </a:xfrm>
        </p:grpSpPr>
        <p:sp>
          <p:nvSpPr>
            <p:cNvPr id="158" name="타원 157">
              <a:extLst>
                <a:ext uri="{FF2B5EF4-FFF2-40B4-BE49-F238E27FC236}">
                  <a16:creationId xmlns="" xmlns:a16="http://schemas.microsoft.com/office/drawing/2014/main" id="{C0EEF74E-5F1E-4E4C-96A1-19A420EF70AF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9" name="타원 158">
              <a:extLst>
                <a:ext uri="{FF2B5EF4-FFF2-40B4-BE49-F238E27FC236}">
                  <a16:creationId xmlns="" xmlns:a16="http://schemas.microsoft.com/office/drawing/2014/main" id="{F85F9D89-FFE3-457E-B93C-282F4A188C85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0" name="타원 159">
              <a:extLst>
                <a:ext uri="{FF2B5EF4-FFF2-40B4-BE49-F238E27FC236}">
                  <a16:creationId xmlns="" xmlns:a16="http://schemas.microsoft.com/office/drawing/2014/main" id="{BE2336C7-A21C-40F0-89F1-F4A76D6F436F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타원 160">
              <a:extLst>
                <a:ext uri="{FF2B5EF4-FFF2-40B4-BE49-F238E27FC236}">
                  <a16:creationId xmlns="" xmlns:a16="http://schemas.microsoft.com/office/drawing/2014/main" id="{C1412DF1-4842-4FAC-B28E-24F4FBACE89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타원 161">
              <a:extLst>
                <a:ext uri="{FF2B5EF4-FFF2-40B4-BE49-F238E27FC236}">
                  <a16:creationId xmlns="" xmlns:a16="http://schemas.microsoft.com/office/drawing/2014/main" id="{35BE4128-2393-4953-BED5-AF178A16118F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타원 162">
              <a:extLst>
                <a:ext uri="{FF2B5EF4-FFF2-40B4-BE49-F238E27FC236}">
                  <a16:creationId xmlns="" xmlns:a16="http://schemas.microsoft.com/office/drawing/2014/main" id="{67D2B309-42D5-4782-972E-8E28060375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8" name="자유형: 도형 167">
            <a:extLst>
              <a:ext uri="{FF2B5EF4-FFF2-40B4-BE49-F238E27FC236}">
                <a16:creationId xmlns="" xmlns:a16="http://schemas.microsoft.com/office/drawing/2014/main" id="{F0EC1FA9-3514-4104-9262-104EF30092C2}"/>
              </a:ext>
            </a:extLst>
          </p:cNvPr>
          <p:cNvSpPr/>
          <p:nvPr/>
        </p:nvSpPr>
        <p:spPr>
          <a:xfrm>
            <a:off x="10460975" y="6198259"/>
            <a:ext cx="398698" cy="207788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2D5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자유형: 도형 169">
            <a:extLst>
              <a:ext uri="{FF2B5EF4-FFF2-40B4-BE49-F238E27FC236}">
                <a16:creationId xmlns="" xmlns:a16="http://schemas.microsoft.com/office/drawing/2014/main" id="{787AF1C0-4D28-4020-B255-127F8338FAEE}"/>
              </a:ext>
            </a:extLst>
          </p:cNvPr>
          <p:cNvSpPr/>
          <p:nvPr/>
        </p:nvSpPr>
        <p:spPr>
          <a:xfrm>
            <a:off x="9990017" y="6293696"/>
            <a:ext cx="756958" cy="394501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347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직사각형 75">
            <a:extLst>
              <a:ext uri="{FF2B5EF4-FFF2-40B4-BE49-F238E27FC236}">
                <a16:creationId xmlns="" xmlns:a16="http://schemas.microsoft.com/office/drawing/2014/main" id="{D889EC20-37F9-450A-B753-E540069B266D}"/>
              </a:ext>
            </a:extLst>
          </p:cNvPr>
          <p:cNvSpPr/>
          <p:nvPr/>
        </p:nvSpPr>
        <p:spPr>
          <a:xfrm>
            <a:off x="7468502" y="6086508"/>
            <a:ext cx="4714131" cy="797389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9132 w 3577929"/>
              <a:gd name="connsiteY0" fmla="*/ 855328 h 855328"/>
              <a:gd name="connsiteX1" fmla="*/ 2132631 w 3577929"/>
              <a:gd name="connsiteY1" fmla="*/ 383838 h 855328"/>
              <a:gd name="connsiteX2" fmla="*/ 3577929 w 3577929"/>
              <a:gd name="connsiteY2" fmla="*/ 5276 h 855328"/>
              <a:gd name="connsiteX3" fmla="*/ 3577929 w 3577929"/>
              <a:gd name="connsiteY3" fmla="*/ 855328 h 855328"/>
              <a:gd name="connsiteX4" fmla="*/ 9132 w 3577929"/>
              <a:gd name="connsiteY4" fmla="*/ 855328 h 855328"/>
              <a:gd name="connsiteX0" fmla="*/ 6405 w 3575202"/>
              <a:gd name="connsiteY0" fmla="*/ 855328 h 855328"/>
              <a:gd name="connsiteX1" fmla="*/ 2129904 w 3575202"/>
              <a:gd name="connsiteY1" fmla="*/ 383838 h 855328"/>
              <a:gd name="connsiteX2" fmla="*/ 3575202 w 3575202"/>
              <a:gd name="connsiteY2" fmla="*/ 5276 h 855328"/>
              <a:gd name="connsiteX3" fmla="*/ 3575202 w 3575202"/>
              <a:gd name="connsiteY3" fmla="*/ 855328 h 855328"/>
              <a:gd name="connsiteX4" fmla="*/ 6405 w 3575202"/>
              <a:gd name="connsiteY4" fmla="*/ 855328 h 855328"/>
              <a:gd name="connsiteX0" fmla="*/ 6405 w 3575202"/>
              <a:gd name="connsiteY0" fmla="*/ 851921 h 851921"/>
              <a:gd name="connsiteX1" fmla="*/ 2129904 w 3575202"/>
              <a:gd name="connsiteY1" fmla="*/ 380431 h 851921"/>
              <a:gd name="connsiteX2" fmla="*/ 3575202 w 3575202"/>
              <a:gd name="connsiteY2" fmla="*/ 1869 h 851921"/>
              <a:gd name="connsiteX3" fmla="*/ 3575202 w 3575202"/>
              <a:gd name="connsiteY3" fmla="*/ 851921 h 851921"/>
              <a:gd name="connsiteX4" fmla="*/ 6405 w 3575202"/>
              <a:gd name="connsiteY4" fmla="*/ 851921 h 851921"/>
              <a:gd name="connsiteX0" fmla="*/ 5284 w 3574081"/>
              <a:gd name="connsiteY0" fmla="*/ 851889 h 851889"/>
              <a:gd name="connsiteX1" fmla="*/ 2667932 w 3574081"/>
              <a:gd name="connsiteY1" fmla="*/ 395968 h 851889"/>
              <a:gd name="connsiteX2" fmla="*/ 3574081 w 3574081"/>
              <a:gd name="connsiteY2" fmla="*/ 1837 h 851889"/>
              <a:gd name="connsiteX3" fmla="*/ 3574081 w 3574081"/>
              <a:gd name="connsiteY3" fmla="*/ 851889 h 851889"/>
              <a:gd name="connsiteX4" fmla="*/ 5284 w 3574081"/>
              <a:gd name="connsiteY4" fmla="*/ 851889 h 851889"/>
              <a:gd name="connsiteX0" fmla="*/ 8341 w 3577138"/>
              <a:gd name="connsiteY0" fmla="*/ 851889 h 851889"/>
              <a:gd name="connsiteX1" fmla="*/ 2670989 w 3577138"/>
              <a:gd name="connsiteY1" fmla="*/ 395968 h 851889"/>
              <a:gd name="connsiteX2" fmla="*/ 3577138 w 3577138"/>
              <a:gd name="connsiteY2" fmla="*/ 1837 h 851889"/>
              <a:gd name="connsiteX3" fmla="*/ 3577138 w 3577138"/>
              <a:gd name="connsiteY3" fmla="*/ 851889 h 851889"/>
              <a:gd name="connsiteX4" fmla="*/ 8341 w 3577138"/>
              <a:gd name="connsiteY4" fmla="*/ 851889 h 851889"/>
              <a:gd name="connsiteX0" fmla="*/ 8341 w 3577138"/>
              <a:gd name="connsiteY0" fmla="*/ 855321 h 855321"/>
              <a:gd name="connsiteX1" fmla="*/ 2670989 w 3577138"/>
              <a:gd name="connsiteY1" fmla="*/ 399400 h 855321"/>
              <a:gd name="connsiteX2" fmla="*/ 3577138 w 3577138"/>
              <a:gd name="connsiteY2" fmla="*/ 5269 h 855321"/>
              <a:gd name="connsiteX3" fmla="*/ 3577138 w 3577138"/>
              <a:gd name="connsiteY3" fmla="*/ 855321 h 855321"/>
              <a:gd name="connsiteX4" fmla="*/ 8341 w 3577138"/>
              <a:gd name="connsiteY4" fmla="*/ 855321 h 855321"/>
              <a:gd name="connsiteX0" fmla="*/ 4902 w 3573699"/>
              <a:gd name="connsiteY0" fmla="*/ 855321 h 855321"/>
              <a:gd name="connsiteX1" fmla="*/ 2667550 w 3573699"/>
              <a:gd name="connsiteY1" fmla="*/ 399400 h 855321"/>
              <a:gd name="connsiteX2" fmla="*/ 3573699 w 3573699"/>
              <a:gd name="connsiteY2" fmla="*/ 5269 h 855321"/>
              <a:gd name="connsiteX3" fmla="*/ 3573699 w 3573699"/>
              <a:gd name="connsiteY3" fmla="*/ 855321 h 855321"/>
              <a:gd name="connsiteX4" fmla="*/ 4902 w 3573699"/>
              <a:gd name="connsiteY4" fmla="*/ 855321 h 855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3699" h="855321">
                <a:moveTo>
                  <a:pt x="4902" y="855321"/>
                </a:moveTo>
                <a:cubicBezTo>
                  <a:pt x="-142455" y="807877"/>
                  <a:pt x="3085029" y="836881"/>
                  <a:pt x="2667550" y="399400"/>
                </a:cubicBezTo>
                <a:cubicBezTo>
                  <a:pt x="2217064" y="242156"/>
                  <a:pt x="3426342" y="-42175"/>
                  <a:pt x="3573699" y="5269"/>
                </a:cubicBezTo>
                <a:lnTo>
                  <a:pt x="3573699" y="855321"/>
                </a:lnTo>
                <a:lnTo>
                  <a:pt x="4902" y="855321"/>
                </a:lnTo>
                <a:close/>
              </a:path>
            </a:pathLst>
          </a:custGeom>
          <a:solidFill>
            <a:srgbClr val="7FC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6" name="그림 155">
            <a:extLst>
              <a:ext uri="{FF2B5EF4-FFF2-40B4-BE49-F238E27FC236}">
                <a16:creationId xmlns="" xmlns:a16="http://schemas.microsoft.com/office/drawing/2014/main" id="{300F31AC-DF10-486D-ABCF-62CDD4486C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6291"/>
          <a:stretch/>
        </p:blipFill>
        <p:spPr>
          <a:xfrm>
            <a:off x="11248329" y="4566089"/>
            <a:ext cx="943671" cy="23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13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E6034B1D-17D2-4E9C-B315-A1FD4EB46DAC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2" name="그림 11">
              <a:extLst>
                <a:ext uri="{FF2B5EF4-FFF2-40B4-BE49-F238E27FC236}">
                  <a16:creationId xmlns="" xmlns:a16="http://schemas.microsoft.com/office/drawing/2014/main" id="{C3C0E749-FF38-4F16-95B4-63C946D72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7F676CC1-D382-4338-9D1A-85BAAA6AE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208B02F5-C563-4F3C-B033-453BB02AD5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37" name="막힌 원호 17">
                <a:extLst>
                  <a:ext uri="{FF2B5EF4-FFF2-40B4-BE49-F238E27FC236}">
                    <a16:creationId xmlns="" xmlns:a16="http://schemas.microsoft.com/office/drawing/2014/main" id="{04000DB7-0289-44C2-AB71-9879237935E2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막힌 원호 17">
                <a:extLst>
                  <a:ext uri="{FF2B5EF4-FFF2-40B4-BE49-F238E27FC236}">
                    <a16:creationId xmlns="" xmlns:a16="http://schemas.microsoft.com/office/drawing/2014/main" id="{E3E40499-AD86-41FE-A87E-3C3B5FBFCD2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막힌 원호 17">
                <a:extLst>
                  <a:ext uri="{FF2B5EF4-FFF2-40B4-BE49-F238E27FC236}">
                    <a16:creationId xmlns="" xmlns:a16="http://schemas.microsoft.com/office/drawing/2014/main" id="{F4A742A3-5368-4E79-A6A5-664E50F7FE0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사다리꼴 6">
                <a:extLst>
                  <a:ext uri="{FF2B5EF4-FFF2-40B4-BE49-F238E27FC236}">
                    <a16:creationId xmlns="" xmlns:a16="http://schemas.microsoft.com/office/drawing/2014/main" id="{5D4EC660-9090-4D31-BB83-1CDDBB93575A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5">
                <a:extLst>
                  <a:ext uri="{FF2B5EF4-FFF2-40B4-BE49-F238E27FC236}">
                    <a16:creationId xmlns="" xmlns:a16="http://schemas.microsoft.com/office/drawing/2014/main" id="{426D7543-6DC6-475C-A652-619B0D4E7CEC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">
                <a:extLst>
                  <a:ext uri="{FF2B5EF4-FFF2-40B4-BE49-F238E27FC236}">
                    <a16:creationId xmlns="" xmlns:a16="http://schemas.microsoft.com/office/drawing/2014/main" id="{AFD4F1D8-2805-425A-B3A4-88BF4E615F9D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">
                <a:extLst>
                  <a:ext uri="{FF2B5EF4-FFF2-40B4-BE49-F238E27FC236}">
                    <a16:creationId xmlns="" xmlns:a16="http://schemas.microsoft.com/office/drawing/2014/main" id="{DCAD43D5-B887-4999-8700-E3B668DFE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타원 5">
                <a:extLst>
                  <a:ext uri="{FF2B5EF4-FFF2-40B4-BE49-F238E27FC236}">
                    <a16:creationId xmlns="" xmlns:a16="http://schemas.microsoft.com/office/drawing/2014/main" id="{42373644-0243-4712-8E79-58A01A464B80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6">
                <a:extLst>
                  <a:ext uri="{FF2B5EF4-FFF2-40B4-BE49-F238E27FC236}">
                    <a16:creationId xmlns="" xmlns:a16="http://schemas.microsoft.com/office/drawing/2014/main" id="{2357DE78-089C-4E8D-8C60-5A79E0CFAE2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92F40E81-A7A5-4E80-A16A-45A4AC5236A6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7D1F7358-FA7A-4CAB-A590-19E4A3987AC4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="" xmlns:a16="http://schemas.microsoft.com/office/drawing/2014/main" id="{5C6D0162-3790-4D98-B58C-51AD6EB571C1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="" xmlns:a16="http://schemas.microsoft.com/office/drawing/2014/main" id="{94381990-912F-4E0A-BB33-84F7F8772B1F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="" xmlns:a16="http://schemas.microsoft.com/office/drawing/2014/main" id="{23EB2686-F208-4193-B551-5D8BAF17673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="" xmlns:a16="http://schemas.microsoft.com/office/drawing/2014/main" id="{78579A28-8DB9-46E7-8FCB-610DD18F4DD5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="" xmlns:a16="http://schemas.microsoft.com/office/drawing/2014/main" id="{32DBCC6B-9837-4083-84F5-49CF588123A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="" xmlns:a16="http://schemas.microsoft.com/office/drawing/2014/main" id="{D0836C31-E5FD-498D-B18C-40139854E0F7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8">
                <a:extLst>
                  <a:ext uri="{FF2B5EF4-FFF2-40B4-BE49-F238E27FC236}">
                    <a16:creationId xmlns="" xmlns:a16="http://schemas.microsoft.com/office/drawing/2014/main" id="{0C55F827-E9B0-49D1-AE06-E10A1ABC2885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8">
                <a:extLst>
                  <a:ext uri="{FF2B5EF4-FFF2-40B4-BE49-F238E27FC236}">
                    <a16:creationId xmlns="" xmlns:a16="http://schemas.microsoft.com/office/drawing/2014/main" id="{DF5F8DF6-863E-4D4A-9F2D-F6EB5168728B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9">
                <a:extLst>
                  <a:ext uri="{FF2B5EF4-FFF2-40B4-BE49-F238E27FC236}">
                    <a16:creationId xmlns="" xmlns:a16="http://schemas.microsoft.com/office/drawing/2014/main" id="{BF7BBC2E-5610-450C-88D2-F942BCF14532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10">
                <a:extLst>
                  <a:ext uri="{FF2B5EF4-FFF2-40B4-BE49-F238E27FC236}">
                    <a16:creationId xmlns="" xmlns:a16="http://schemas.microsoft.com/office/drawing/2014/main" id="{2828DF08-8ABA-40DB-928A-664D0182B90B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위쪽 모서리 11">
                <a:extLst>
                  <a:ext uri="{FF2B5EF4-FFF2-40B4-BE49-F238E27FC236}">
                    <a16:creationId xmlns="" xmlns:a16="http://schemas.microsoft.com/office/drawing/2014/main" id="{6171E9D5-9EA9-4EAC-95E2-66EF5487F2D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위쪽 모서리 11">
                <a:extLst>
                  <a:ext uri="{FF2B5EF4-FFF2-40B4-BE49-F238E27FC236}">
                    <a16:creationId xmlns="" xmlns:a16="http://schemas.microsoft.com/office/drawing/2014/main" id="{959A976D-CAAA-4771-8FB5-82F5339F8AE8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사각형: 둥근 위쪽 모서리 11">
                <a:extLst>
                  <a:ext uri="{FF2B5EF4-FFF2-40B4-BE49-F238E27FC236}">
                    <a16:creationId xmlns="" xmlns:a16="http://schemas.microsoft.com/office/drawing/2014/main" id="{E5FC8FDB-5E8A-480C-BC29-E8CB3BD6A3F0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위쪽 모서리 11">
                <a:extLst>
                  <a:ext uri="{FF2B5EF4-FFF2-40B4-BE49-F238E27FC236}">
                    <a16:creationId xmlns="" xmlns:a16="http://schemas.microsoft.com/office/drawing/2014/main" id="{45405D19-C5A6-4906-A7DF-9FC99DF9DBF2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="" xmlns:a16="http://schemas.microsoft.com/office/drawing/2014/main" id="{D5DD3908-856A-4CEB-9107-E92627F0E41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5BC5F273-1A87-458F-99D2-5AB348B7AB50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76E6DA8E-4AB1-4C21-ADB1-E833952FEEDA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="" xmlns:a16="http://schemas.microsoft.com/office/drawing/2014/main" id="{FFDB7DDD-E634-4CC8-873F-7FF2C8FAA7C5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타원 10">
                <a:extLst>
                  <a:ext uri="{FF2B5EF4-FFF2-40B4-BE49-F238E27FC236}">
                    <a16:creationId xmlns="" xmlns:a16="http://schemas.microsoft.com/office/drawing/2014/main" id="{1D06F837-8187-4D0B-8D54-BA88F3766810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="" xmlns:a16="http://schemas.microsoft.com/office/drawing/2014/main" id="{45F48744-7ABE-4F9A-882E-1115D9EE52C2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68" name="타원 15">
                  <a:extLst>
                    <a:ext uri="{FF2B5EF4-FFF2-40B4-BE49-F238E27FC236}">
                      <a16:creationId xmlns="" xmlns:a16="http://schemas.microsoft.com/office/drawing/2014/main" id="{16D7A862-974C-4540-BA86-A5FE9DF55CDD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15">
                  <a:extLst>
                    <a:ext uri="{FF2B5EF4-FFF2-40B4-BE49-F238E27FC236}">
                      <a16:creationId xmlns="" xmlns:a16="http://schemas.microsoft.com/office/drawing/2014/main" id="{16D7147D-62E2-4EE0-B61A-12BDF696F95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>
                <a:extLst>
                  <a:ext uri="{FF2B5EF4-FFF2-40B4-BE49-F238E27FC236}">
                    <a16:creationId xmlns="" xmlns:a16="http://schemas.microsoft.com/office/drawing/2014/main" id="{8064F310-0B0C-4B90-BD8F-F53AF89F9E5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66" name="타원 15">
                  <a:extLst>
                    <a:ext uri="{FF2B5EF4-FFF2-40B4-BE49-F238E27FC236}">
                      <a16:creationId xmlns="" xmlns:a16="http://schemas.microsoft.com/office/drawing/2014/main" id="{E117C146-FEA2-4FD7-90BD-F644550B78BE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타원 15">
                  <a:extLst>
                    <a:ext uri="{FF2B5EF4-FFF2-40B4-BE49-F238E27FC236}">
                      <a16:creationId xmlns="" xmlns:a16="http://schemas.microsoft.com/office/drawing/2014/main" id="{901BDF74-DD8D-41FA-87DC-98FDF9264B5B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F8A5909D-0065-48DA-B8B1-2A4C127C0D0B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21FAD770-E148-4F1F-B46F-80E9846B3D1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532E1529-9666-4DB0-B8F7-2BCBEDFC64ED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F39692E4-C195-4573-8541-3785EB33FD8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FD083EF3-B38A-4EB8-889B-2F293FE2920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B0E5AA27-5D97-459F-92A2-82DEAAA871F4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7433710D-3499-4E86-BB71-6D4EBA18D2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047778D3-1C07-464E-8AD7-D55E948EABA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타원 24">
                <a:extLst>
                  <a:ext uri="{FF2B5EF4-FFF2-40B4-BE49-F238E27FC236}">
                    <a16:creationId xmlns="" xmlns:a16="http://schemas.microsoft.com/office/drawing/2014/main" id="{169F345F-41A2-4ABB-B778-DF0FA32CD922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58695C36-9CCF-4C8D-AC93-6E4A10BE33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7A5E5F65-474B-46E5-81DB-B6408F5DB507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ED2738BB-0119-440A-985D-A0D51492CD20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E8E2586-F03F-4B06-BEB9-DE40D9B5D69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AB739DD-88D3-4137-AA0F-14600A141A11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8B653765-98BA-453C-861E-2FE83457D3B5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6E26BFC9-71FE-48F2-8749-5ECE55380A5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2A611716-A175-41E6-961C-5D0F58A2B2A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1338FBB5-DEE1-498F-9878-E49F987655CA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FE67F0FA-C02B-44E5-B2A6-99628FF8D0A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="" xmlns:a16="http://schemas.microsoft.com/office/drawing/2014/main" id="{5431D003-6BA0-4DBE-8898-A66B1D5EA7B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="" xmlns:a16="http://schemas.microsoft.com/office/drawing/2014/main" id="{B97504DD-EA96-4A34-A795-5829BD218D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0E04460F-E4F3-485D-B3C2-6ED28BF6D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039C5545-573F-4E88-8BB0-2E4B1C7C1BF8}"/>
              </a:ext>
            </a:extLst>
          </p:cNvPr>
          <p:cNvGrpSpPr/>
          <p:nvPr/>
        </p:nvGrpSpPr>
        <p:grpSpPr>
          <a:xfrm>
            <a:off x="4392447" y="215237"/>
            <a:ext cx="1" cy="1287142"/>
            <a:chOff x="2793991" y="414823"/>
            <a:chExt cx="1" cy="1287142"/>
          </a:xfrm>
        </p:grpSpPr>
        <p:cxnSp>
          <p:nvCxnSpPr>
            <p:cNvPr id="79" name="직선 연결선 78">
              <a:extLst>
                <a:ext uri="{FF2B5EF4-FFF2-40B4-BE49-F238E27FC236}">
                  <a16:creationId xmlns="" xmlns:a16="http://schemas.microsoft.com/office/drawing/2014/main" id="{8D516385-ACAB-4592-B2A7-978F9F48A19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="" xmlns:a16="http://schemas.microsoft.com/office/drawing/2014/main" id="{5A453B63-65ED-4072-923A-03DA9196958C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035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업무 분담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504425" y="2554378"/>
            <a:ext cx="80486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하드웨어 개발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xmlns="" id="{A485AD4A-F26D-4ACC-8A12-461DD108B1E5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75" name="직사각형 74"/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>
                  <a:solidFill>
                    <a:prstClr val="white"/>
                  </a:solidFill>
                </a:rPr>
                <a:t>박지호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42468AF9-9E8D-4DAA-8CC1-593C0EB01E60}"/>
              </a:ext>
            </a:extLst>
          </p:cNvPr>
          <p:cNvSpPr txBox="1"/>
          <p:nvPr/>
        </p:nvSpPr>
        <p:spPr>
          <a:xfrm>
            <a:off x="1504426" y="1821247"/>
            <a:ext cx="80486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영상처리 구현</a:t>
            </a:r>
            <a:r>
              <a:rPr lang="en-US" altLang="ko-KR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</a:t>
            </a:r>
            <a:r>
              <a:rPr lang="en-US" altLang="ko-KR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)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1504424" y="5131581"/>
            <a:ext cx="80486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하드웨어 개발</a:t>
            </a:r>
            <a:r>
              <a:rPr lang="en-US" altLang="ko-KR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</a:t>
            </a:r>
            <a:r>
              <a:rPr lang="en-US" altLang="ko-KR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)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xmlns="" id="{A485AD4A-F26D-4ACC-8A12-461DD108B1E5}"/>
              </a:ext>
            </a:extLst>
          </p:cNvPr>
          <p:cNvGrpSpPr/>
          <p:nvPr/>
        </p:nvGrpSpPr>
        <p:grpSpPr>
          <a:xfrm>
            <a:off x="761445" y="3840609"/>
            <a:ext cx="1515589" cy="605208"/>
            <a:chOff x="761446" y="1263406"/>
            <a:chExt cx="1515589" cy="605208"/>
          </a:xfrm>
        </p:grpSpPr>
        <p:sp>
          <p:nvSpPr>
            <p:cNvPr id="88" name="직사각형 87"/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 smtClean="0">
                  <a:solidFill>
                    <a:prstClr val="white"/>
                  </a:solidFill>
                </a:rPr>
                <a:t>최영재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xmlns="" id="{42468AF9-9E8D-4DAA-8CC1-593C0EB01E60}"/>
              </a:ext>
            </a:extLst>
          </p:cNvPr>
          <p:cNvSpPr txBox="1"/>
          <p:nvPr/>
        </p:nvSpPr>
        <p:spPr>
          <a:xfrm>
            <a:off x="1504425" y="4398450"/>
            <a:ext cx="80486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영상처리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6890430" y="2522358"/>
            <a:ext cx="80486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하드웨어 개발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xmlns="" id="{A485AD4A-F26D-4ACC-8A12-461DD108B1E5}"/>
              </a:ext>
            </a:extLst>
          </p:cNvPr>
          <p:cNvGrpSpPr/>
          <p:nvPr/>
        </p:nvGrpSpPr>
        <p:grpSpPr>
          <a:xfrm>
            <a:off x="6132634" y="1228253"/>
            <a:ext cx="1515589" cy="605208"/>
            <a:chOff x="761446" y="1263406"/>
            <a:chExt cx="1515589" cy="605208"/>
          </a:xfrm>
        </p:grpSpPr>
        <p:sp>
          <p:nvSpPr>
            <p:cNvPr id="93" name="직사각형 92"/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 smtClean="0">
                  <a:solidFill>
                    <a:prstClr val="white"/>
                  </a:solidFill>
                </a:rPr>
                <a:t>이혜성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42468AF9-9E8D-4DAA-8CC1-593C0EB01E60}"/>
              </a:ext>
            </a:extLst>
          </p:cNvPr>
          <p:cNvSpPr txBox="1"/>
          <p:nvPr/>
        </p:nvSpPr>
        <p:spPr>
          <a:xfrm>
            <a:off x="6890431" y="1789227"/>
            <a:ext cx="80486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모션 프로그램 구현</a:t>
            </a:r>
            <a:r>
              <a:rPr lang="en-US" altLang="ko-KR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주</a:t>
            </a:r>
            <a:r>
              <a:rPr lang="en-US" altLang="ko-KR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)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6890429" y="3341075"/>
            <a:ext cx="489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데모 및 </a:t>
            </a:r>
            <a:r>
              <a:rPr lang="ko-KR" altLang="en-US" sz="2400" b="1" spc="300" dirty="0" err="1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프레젼테이션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준비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685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8" grpId="0"/>
      <p:bldP spid="86" grpId="0"/>
      <p:bldP spid="90" grpId="0"/>
      <p:bldP spid="91" grpId="0"/>
      <p:bldP spid="95" grpId="0"/>
      <p:bldP spid="10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E6034B1D-17D2-4E9C-B315-A1FD4EB46DAC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2" name="그림 11">
              <a:extLst>
                <a:ext uri="{FF2B5EF4-FFF2-40B4-BE49-F238E27FC236}">
                  <a16:creationId xmlns="" xmlns:a16="http://schemas.microsoft.com/office/drawing/2014/main" id="{C3C0E749-FF38-4F16-95B4-63C946D72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7F676CC1-D382-4338-9D1A-85BAAA6AE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208B02F5-C563-4F3C-B033-453BB02AD5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37" name="막힌 원호 17">
                <a:extLst>
                  <a:ext uri="{FF2B5EF4-FFF2-40B4-BE49-F238E27FC236}">
                    <a16:creationId xmlns="" xmlns:a16="http://schemas.microsoft.com/office/drawing/2014/main" id="{04000DB7-0289-44C2-AB71-9879237935E2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막힌 원호 17">
                <a:extLst>
                  <a:ext uri="{FF2B5EF4-FFF2-40B4-BE49-F238E27FC236}">
                    <a16:creationId xmlns="" xmlns:a16="http://schemas.microsoft.com/office/drawing/2014/main" id="{E3E40499-AD86-41FE-A87E-3C3B5FBFCD2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막힌 원호 17">
                <a:extLst>
                  <a:ext uri="{FF2B5EF4-FFF2-40B4-BE49-F238E27FC236}">
                    <a16:creationId xmlns="" xmlns:a16="http://schemas.microsoft.com/office/drawing/2014/main" id="{F4A742A3-5368-4E79-A6A5-664E50F7FE0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사다리꼴 6">
                <a:extLst>
                  <a:ext uri="{FF2B5EF4-FFF2-40B4-BE49-F238E27FC236}">
                    <a16:creationId xmlns="" xmlns:a16="http://schemas.microsoft.com/office/drawing/2014/main" id="{5D4EC660-9090-4D31-BB83-1CDDBB93575A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5">
                <a:extLst>
                  <a:ext uri="{FF2B5EF4-FFF2-40B4-BE49-F238E27FC236}">
                    <a16:creationId xmlns="" xmlns:a16="http://schemas.microsoft.com/office/drawing/2014/main" id="{426D7543-6DC6-475C-A652-619B0D4E7CEC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">
                <a:extLst>
                  <a:ext uri="{FF2B5EF4-FFF2-40B4-BE49-F238E27FC236}">
                    <a16:creationId xmlns="" xmlns:a16="http://schemas.microsoft.com/office/drawing/2014/main" id="{AFD4F1D8-2805-425A-B3A4-88BF4E615F9D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">
                <a:extLst>
                  <a:ext uri="{FF2B5EF4-FFF2-40B4-BE49-F238E27FC236}">
                    <a16:creationId xmlns="" xmlns:a16="http://schemas.microsoft.com/office/drawing/2014/main" id="{DCAD43D5-B887-4999-8700-E3B668DFE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타원 5">
                <a:extLst>
                  <a:ext uri="{FF2B5EF4-FFF2-40B4-BE49-F238E27FC236}">
                    <a16:creationId xmlns="" xmlns:a16="http://schemas.microsoft.com/office/drawing/2014/main" id="{42373644-0243-4712-8E79-58A01A464B80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6">
                <a:extLst>
                  <a:ext uri="{FF2B5EF4-FFF2-40B4-BE49-F238E27FC236}">
                    <a16:creationId xmlns="" xmlns:a16="http://schemas.microsoft.com/office/drawing/2014/main" id="{2357DE78-089C-4E8D-8C60-5A79E0CFAE2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92F40E81-A7A5-4E80-A16A-45A4AC5236A6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7D1F7358-FA7A-4CAB-A590-19E4A3987AC4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="" xmlns:a16="http://schemas.microsoft.com/office/drawing/2014/main" id="{5C6D0162-3790-4D98-B58C-51AD6EB571C1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="" xmlns:a16="http://schemas.microsoft.com/office/drawing/2014/main" id="{94381990-912F-4E0A-BB33-84F7F8772B1F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="" xmlns:a16="http://schemas.microsoft.com/office/drawing/2014/main" id="{23EB2686-F208-4193-B551-5D8BAF17673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="" xmlns:a16="http://schemas.microsoft.com/office/drawing/2014/main" id="{78579A28-8DB9-46E7-8FCB-610DD18F4DD5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="" xmlns:a16="http://schemas.microsoft.com/office/drawing/2014/main" id="{32DBCC6B-9837-4083-84F5-49CF588123A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="" xmlns:a16="http://schemas.microsoft.com/office/drawing/2014/main" id="{D0836C31-E5FD-498D-B18C-40139854E0F7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8">
                <a:extLst>
                  <a:ext uri="{FF2B5EF4-FFF2-40B4-BE49-F238E27FC236}">
                    <a16:creationId xmlns="" xmlns:a16="http://schemas.microsoft.com/office/drawing/2014/main" id="{0C55F827-E9B0-49D1-AE06-E10A1ABC2885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8">
                <a:extLst>
                  <a:ext uri="{FF2B5EF4-FFF2-40B4-BE49-F238E27FC236}">
                    <a16:creationId xmlns="" xmlns:a16="http://schemas.microsoft.com/office/drawing/2014/main" id="{DF5F8DF6-863E-4D4A-9F2D-F6EB5168728B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9">
                <a:extLst>
                  <a:ext uri="{FF2B5EF4-FFF2-40B4-BE49-F238E27FC236}">
                    <a16:creationId xmlns="" xmlns:a16="http://schemas.microsoft.com/office/drawing/2014/main" id="{BF7BBC2E-5610-450C-88D2-F942BCF14532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10">
                <a:extLst>
                  <a:ext uri="{FF2B5EF4-FFF2-40B4-BE49-F238E27FC236}">
                    <a16:creationId xmlns="" xmlns:a16="http://schemas.microsoft.com/office/drawing/2014/main" id="{2828DF08-8ABA-40DB-928A-664D0182B90B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위쪽 모서리 11">
                <a:extLst>
                  <a:ext uri="{FF2B5EF4-FFF2-40B4-BE49-F238E27FC236}">
                    <a16:creationId xmlns="" xmlns:a16="http://schemas.microsoft.com/office/drawing/2014/main" id="{6171E9D5-9EA9-4EAC-95E2-66EF5487F2D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위쪽 모서리 11">
                <a:extLst>
                  <a:ext uri="{FF2B5EF4-FFF2-40B4-BE49-F238E27FC236}">
                    <a16:creationId xmlns="" xmlns:a16="http://schemas.microsoft.com/office/drawing/2014/main" id="{959A976D-CAAA-4771-8FB5-82F5339F8AE8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사각형: 둥근 위쪽 모서리 11">
                <a:extLst>
                  <a:ext uri="{FF2B5EF4-FFF2-40B4-BE49-F238E27FC236}">
                    <a16:creationId xmlns="" xmlns:a16="http://schemas.microsoft.com/office/drawing/2014/main" id="{E5FC8FDB-5E8A-480C-BC29-E8CB3BD6A3F0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위쪽 모서리 11">
                <a:extLst>
                  <a:ext uri="{FF2B5EF4-FFF2-40B4-BE49-F238E27FC236}">
                    <a16:creationId xmlns="" xmlns:a16="http://schemas.microsoft.com/office/drawing/2014/main" id="{45405D19-C5A6-4906-A7DF-9FC99DF9DBF2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="" xmlns:a16="http://schemas.microsoft.com/office/drawing/2014/main" id="{D5DD3908-856A-4CEB-9107-E92627F0E41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5BC5F273-1A87-458F-99D2-5AB348B7AB50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76E6DA8E-4AB1-4C21-ADB1-E833952FEEDA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="" xmlns:a16="http://schemas.microsoft.com/office/drawing/2014/main" id="{FFDB7DDD-E634-4CC8-873F-7FF2C8FAA7C5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타원 10">
                <a:extLst>
                  <a:ext uri="{FF2B5EF4-FFF2-40B4-BE49-F238E27FC236}">
                    <a16:creationId xmlns="" xmlns:a16="http://schemas.microsoft.com/office/drawing/2014/main" id="{1D06F837-8187-4D0B-8D54-BA88F3766810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="" xmlns:a16="http://schemas.microsoft.com/office/drawing/2014/main" id="{45F48744-7ABE-4F9A-882E-1115D9EE52C2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68" name="타원 15">
                  <a:extLst>
                    <a:ext uri="{FF2B5EF4-FFF2-40B4-BE49-F238E27FC236}">
                      <a16:creationId xmlns="" xmlns:a16="http://schemas.microsoft.com/office/drawing/2014/main" id="{16D7A862-974C-4540-BA86-A5FE9DF55CDD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15">
                  <a:extLst>
                    <a:ext uri="{FF2B5EF4-FFF2-40B4-BE49-F238E27FC236}">
                      <a16:creationId xmlns="" xmlns:a16="http://schemas.microsoft.com/office/drawing/2014/main" id="{16D7147D-62E2-4EE0-B61A-12BDF696F95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>
                <a:extLst>
                  <a:ext uri="{FF2B5EF4-FFF2-40B4-BE49-F238E27FC236}">
                    <a16:creationId xmlns="" xmlns:a16="http://schemas.microsoft.com/office/drawing/2014/main" id="{8064F310-0B0C-4B90-BD8F-F53AF89F9E5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66" name="타원 15">
                  <a:extLst>
                    <a:ext uri="{FF2B5EF4-FFF2-40B4-BE49-F238E27FC236}">
                      <a16:creationId xmlns="" xmlns:a16="http://schemas.microsoft.com/office/drawing/2014/main" id="{E117C146-FEA2-4FD7-90BD-F644550B78BE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타원 15">
                  <a:extLst>
                    <a:ext uri="{FF2B5EF4-FFF2-40B4-BE49-F238E27FC236}">
                      <a16:creationId xmlns="" xmlns:a16="http://schemas.microsoft.com/office/drawing/2014/main" id="{901BDF74-DD8D-41FA-87DC-98FDF9264B5B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F8A5909D-0065-48DA-B8B1-2A4C127C0D0B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21FAD770-E148-4F1F-B46F-80E9846B3D1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532E1529-9666-4DB0-B8F7-2BCBEDFC64ED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F39692E4-C195-4573-8541-3785EB33FD8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FD083EF3-B38A-4EB8-889B-2F293FE2920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B0E5AA27-5D97-459F-92A2-82DEAAA871F4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7433710D-3499-4E86-BB71-6D4EBA18D2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047778D3-1C07-464E-8AD7-D55E948EABA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타원 24">
                <a:extLst>
                  <a:ext uri="{FF2B5EF4-FFF2-40B4-BE49-F238E27FC236}">
                    <a16:creationId xmlns="" xmlns:a16="http://schemas.microsoft.com/office/drawing/2014/main" id="{169F345F-41A2-4ABB-B778-DF0FA32CD922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58695C36-9CCF-4C8D-AC93-6E4A10BE33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7A5E5F65-474B-46E5-81DB-B6408F5DB507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ED2738BB-0119-440A-985D-A0D51492CD20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E8E2586-F03F-4B06-BEB9-DE40D9B5D69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AB739DD-88D3-4137-AA0F-14600A141A11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8B653765-98BA-453C-861E-2FE83457D3B5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6E26BFC9-71FE-48F2-8749-5ECE55380A5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2A611716-A175-41E6-961C-5D0F58A2B2A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1338FBB5-DEE1-498F-9878-E49F987655CA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FE67F0FA-C02B-44E5-B2A6-99628FF8D0A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="" xmlns:a16="http://schemas.microsoft.com/office/drawing/2014/main" id="{5431D003-6BA0-4DBE-8898-A66B1D5EA7B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="" xmlns:a16="http://schemas.microsoft.com/office/drawing/2014/main" id="{B97504DD-EA96-4A34-A795-5829BD218D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0E04460F-E4F3-485D-B3C2-6ED28BF6D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039C5545-573F-4E88-8BB0-2E4B1C7C1BF8}"/>
              </a:ext>
            </a:extLst>
          </p:cNvPr>
          <p:cNvGrpSpPr/>
          <p:nvPr/>
        </p:nvGrpSpPr>
        <p:grpSpPr>
          <a:xfrm>
            <a:off x="4392447" y="215237"/>
            <a:ext cx="1" cy="1287142"/>
            <a:chOff x="2793991" y="414823"/>
            <a:chExt cx="1" cy="1287142"/>
          </a:xfrm>
        </p:grpSpPr>
        <p:cxnSp>
          <p:nvCxnSpPr>
            <p:cNvPr id="79" name="직선 연결선 78">
              <a:extLst>
                <a:ext uri="{FF2B5EF4-FFF2-40B4-BE49-F238E27FC236}">
                  <a16:creationId xmlns="" xmlns:a16="http://schemas.microsoft.com/office/drawing/2014/main" id="{8D516385-ACAB-4592-B2A7-978F9F48A19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="" xmlns:a16="http://schemas.microsoft.com/office/drawing/2014/main" id="{5A453B63-65ED-4072-923A-03DA9196958C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035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개발일정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10" y="1254099"/>
            <a:ext cx="9718016" cy="509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7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잔디, 대지, 사람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DA40F6B7-EDA0-4093-BD1B-66E6FE8F0A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7CC0409E-B1F2-4ACD-A6E7-B006F33A33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0" name="그룹 129">
            <a:extLst>
              <a:ext uri="{FF2B5EF4-FFF2-40B4-BE49-F238E27FC236}">
                <a16:creationId xmlns="" xmlns:a16="http://schemas.microsoft.com/office/drawing/2014/main" id="{8879C913-621A-4D3A-A4DC-1A5103E9659C}"/>
              </a:ext>
            </a:extLst>
          </p:cNvPr>
          <p:cNvGrpSpPr/>
          <p:nvPr/>
        </p:nvGrpSpPr>
        <p:grpSpPr>
          <a:xfrm>
            <a:off x="4090001" y="660005"/>
            <a:ext cx="1331036" cy="733185"/>
            <a:chOff x="1497914" y="545551"/>
            <a:chExt cx="1331036" cy="733185"/>
          </a:xfrm>
          <a:solidFill>
            <a:schemeClr val="bg1"/>
          </a:solidFill>
        </p:grpSpPr>
        <p:sp>
          <p:nvSpPr>
            <p:cNvPr id="124" name="타원 123">
              <a:extLst>
                <a:ext uri="{FF2B5EF4-FFF2-40B4-BE49-F238E27FC236}">
                  <a16:creationId xmlns="" xmlns:a16="http://schemas.microsoft.com/office/drawing/2014/main" id="{47476669-4F46-4D95-80D0-036019A06542}"/>
                </a:ext>
              </a:extLst>
            </p:cNvPr>
            <p:cNvSpPr/>
            <p:nvPr/>
          </p:nvSpPr>
          <p:spPr>
            <a:xfrm>
              <a:off x="1497914" y="592931"/>
              <a:ext cx="646433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="" xmlns:a16="http://schemas.microsoft.com/office/drawing/2014/main" id="{8902834A-7529-4495-A2E3-1D7AFCB555D9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="" xmlns:a16="http://schemas.microsoft.com/office/drawing/2014/main" id="{431E31DD-6976-4556-B7C0-C6C0EB5FE6FE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="" xmlns:a16="http://schemas.microsoft.com/office/drawing/2014/main" id="{A6B4C52F-F35C-4250-A8E3-3515EF569952}"/>
                </a:ext>
              </a:extLst>
            </p:cNvPr>
            <p:cNvSpPr/>
            <p:nvPr/>
          </p:nvSpPr>
          <p:spPr>
            <a:xfrm>
              <a:off x="1687068" y="920379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="" xmlns:a16="http://schemas.microsoft.com/office/drawing/2014/main" id="{4985C2D7-BFD3-4829-BBD1-1A7C5D69E37E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="" xmlns:a16="http://schemas.microsoft.com/office/drawing/2014/main" id="{39A97D0D-0BEA-48FE-B05A-6E40E83B8AB2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="" xmlns:a16="http://schemas.microsoft.com/office/drawing/2014/main" id="{7990BDC7-FC20-441A-91E3-B130F982826C}"/>
              </a:ext>
            </a:extLst>
          </p:cNvPr>
          <p:cNvGrpSpPr/>
          <p:nvPr/>
        </p:nvGrpSpPr>
        <p:grpSpPr>
          <a:xfrm rot="10417686">
            <a:off x="6057667" y="1078476"/>
            <a:ext cx="817169" cy="551148"/>
            <a:chOff x="1700502" y="545551"/>
            <a:chExt cx="1128448" cy="774696"/>
          </a:xfrm>
          <a:solidFill>
            <a:schemeClr val="bg1"/>
          </a:solidFill>
        </p:grpSpPr>
        <p:sp>
          <p:nvSpPr>
            <p:cNvPr id="132" name="타원 131">
              <a:extLst>
                <a:ext uri="{FF2B5EF4-FFF2-40B4-BE49-F238E27FC236}">
                  <a16:creationId xmlns="" xmlns:a16="http://schemas.microsoft.com/office/drawing/2014/main" id="{9B2E3D44-F596-4DD7-BAF9-077D528E0ECF}"/>
                </a:ext>
              </a:extLst>
            </p:cNvPr>
            <p:cNvSpPr/>
            <p:nvPr/>
          </p:nvSpPr>
          <p:spPr>
            <a:xfrm>
              <a:off x="1700502" y="592931"/>
              <a:ext cx="443846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="" xmlns:a16="http://schemas.microsoft.com/office/drawing/2014/main" id="{1F6E4AD8-B5E1-4C53-AD64-9D897DB8A525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="" xmlns:a16="http://schemas.microsoft.com/office/drawing/2014/main" id="{3CF2C914-A31D-4DC6-8EA6-5F97AF2AF149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="" xmlns:a16="http://schemas.microsoft.com/office/drawing/2014/main" id="{A7A0161E-34C0-4E76-BB1B-B527609E403E}"/>
                </a:ext>
              </a:extLst>
            </p:cNvPr>
            <p:cNvSpPr/>
            <p:nvPr/>
          </p:nvSpPr>
          <p:spPr>
            <a:xfrm>
              <a:off x="1989104" y="966638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="" xmlns:a16="http://schemas.microsoft.com/office/drawing/2014/main" id="{78DE32F4-2FD2-43A9-8D73-A1E0EE93FA0A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="" xmlns:a16="http://schemas.microsoft.com/office/drawing/2014/main" id="{FC30B1E3-EE10-44D0-88B5-312FAE492FB9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3" name="그룹 172">
            <a:extLst>
              <a:ext uri="{FF2B5EF4-FFF2-40B4-BE49-F238E27FC236}">
                <a16:creationId xmlns="" xmlns:a16="http://schemas.microsoft.com/office/drawing/2014/main" id="{9E30C981-7D57-47D4-A55E-BE5D8066F3E0}"/>
              </a:ext>
            </a:extLst>
          </p:cNvPr>
          <p:cNvGrpSpPr/>
          <p:nvPr/>
        </p:nvGrpSpPr>
        <p:grpSpPr>
          <a:xfrm>
            <a:off x="7418280" y="751775"/>
            <a:ext cx="475574" cy="805800"/>
            <a:chOff x="6965151" y="2084009"/>
            <a:chExt cx="864465" cy="1464727"/>
          </a:xfrm>
        </p:grpSpPr>
        <p:sp>
          <p:nvSpPr>
            <p:cNvPr id="174" name="타원 173">
              <a:extLst>
                <a:ext uri="{FF2B5EF4-FFF2-40B4-BE49-F238E27FC236}">
                  <a16:creationId xmlns="" xmlns:a16="http://schemas.microsoft.com/office/drawing/2014/main" id="{3CE7D53C-8531-4204-81B4-331798C526A8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157">
              <a:extLst>
                <a:ext uri="{FF2B5EF4-FFF2-40B4-BE49-F238E27FC236}">
                  <a16:creationId xmlns="" xmlns:a16="http://schemas.microsoft.com/office/drawing/2014/main" id="{22F283F1-BC4E-4BF6-B497-D79331E9C553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6" name="직선 연결선 175">
              <a:extLst>
                <a:ext uri="{FF2B5EF4-FFF2-40B4-BE49-F238E27FC236}">
                  <a16:creationId xmlns="" xmlns:a16="http://schemas.microsoft.com/office/drawing/2014/main" id="{6E0416F8-B9C2-46A8-BE73-9B36CEB564E5}"/>
                </a:ext>
              </a:extLst>
            </p:cNvPr>
            <p:cNvCxnSpPr>
              <a:cxnSpLocks/>
              <a:stCxn id="174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>
              <a:extLst>
                <a:ext uri="{FF2B5EF4-FFF2-40B4-BE49-F238E27FC236}">
                  <a16:creationId xmlns="" xmlns:a16="http://schemas.microsoft.com/office/drawing/2014/main" id="{60AF74AF-3555-4E3F-8416-24728A1C07FC}"/>
                </a:ext>
              </a:extLst>
            </p:cNvPr>
            <p:cNvCxnSpPr>
              <a:cxnSpLocks/>
              <a:stCxn id="174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>
              <a:extLst>
                <a:ext uri="{FF2B5EF4-FFF2-40B4-BE49-F238E27FC236}">
                  <a16:creationId xmlns="" xmlns:a16="http://schemas.microsoft.com/office/drawing/2014/main" id="{739DF802-B332-4064-BDD9-A44FC2231137}"/>
                </a:ext>
              </a:extLst>
            </p:cNvPr>
            <p:cNvCxnSpPr>
              <a:cxnSpLocks/>
              <a:stCxn id="175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사다리꼴 178">
              <a:extLst>
                <a:ext uri="{FF2B5EF4-FFF2-40B4-BE49-F238E27FC236}">
                  <a16:creationId xmlns="" xmlns:a16="http://schemas.microsoft.com/office/drawing/2014/main" id="{362DD233-BB6D-4770-918E-85176612FEC8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A378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사다리꼴 169">
              <a:extLst>
                <a:ext uri="{FF2B5EF4-FFF2-40B4-BE49-F238E27FC236}">
                  <a16:creationId xmlns="" xmlns:a16="http://schemas.microsoft.com/office/drawing/2014/main" id="{0C2355DE-2CC3-41AA-8A05-72DB57515B1E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5" name="그림 154">
            <a:extLst>
              <a:ext uri="{FF2B5EF4-FFF2-40B4-BE49-F238E27FC236}">
                <a16:creationId xmlns="" xmlns:a16="http://schemas.microsoft.com/office/drawing/2014/main" id="{0358DE09-2FE1-433D-859C-69FF7435A3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965" r="13897"/>
          <a:stretch/>
        </p:blipFill>
        <p:spPr>
          <a:xfrm>
            <a:off x="7278667" y="0"/>
            <a:ext cx="4913333" cy="2108797"/>
          </a:xfrm>
          <a:prstGeom prst="rect">
            <a:avLst/>
          </a:prstGeom>
        </p:spPr>
      </p:pic>
      <p:grpSp>
        <p:nvGrpSpPr>
          <p:cNvPr id="172" name="그룹 171">
            <a:extLst>
              <a:ext uri="{FF2B5EF4-FFF2-40B4-BE49-F238E27FC236}">
                <a16:creationId xmlns="" xmlns:a16="http://schemas.microsoft.com/office/drawing/2014/main" id="{62206A5B-768A-4201-8B1B-3A2D34AEC9B7}"/>
              </a:ext>
            </a:extLst>
          </p:cNvPr>
          <p:cNvGrpSpPr/>
          <p:nvPr/>
        </p:nvGrpSpPr>
        <p:grpSpPr>
          <a:xfrm>
            <a:off x="10335683" y="1380117"/>
            <a:ext cx="757588" cy="1283637"/>
            <a:chOff x="6965151" y="2084009"/>
            <a:chExt cx="864465" cy="1464727"/>
          </a:xfrm>
        </p:grpSpPr>
        <p:sp>
          <p:nvSpPr>
            <p:cNvPr id="157" name="타원 156">
              <a:extLst>
                <a:ext uri="{FF2B5EF4-FFF2-40B4-BE49-F238E27FC236}">
                  <a16:creationId xmlns="" xmlns:a16="http://schemas.microsoft.com/office/drawing/2014/main" id="{2CBED909-1589-4A09-8335-8F52CC221983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rgbClr val="7FC7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타원 157">
              <a:extLst>
                <a:ext uri="{FF2B5EF4-FFF2-40B4-BE49-F238E27FC236}">
                  <a16:creationId xmlns="" xmlns:a16="http://schemas.microsoft.com/office/drawing/2014/main" id="{5ECD5CB6-C136-470D-AD8B-F24678EDDD67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rgbClr val="AEDC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0" name="직선 연결선 159">
              <a:extLst>
                <a:ext uri="{FF2B5EF4-FFF2-40B4-BE49-F238E27FC236}">
                  <a16:creationId xmlns="" xmlns:a16="http://schemas.microsoft.com/office/drawing/2014/main" id="{0CDDAB8E-4594-458D-AFD4-D7E07B1A9021}"/>
                </a:ext>
              </a:extLst>
            </p:cNvPr>
            <p:cNvCxnSpPr>
              <a:cxnSpLocks/>
              <a:stCxn id="157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>
              <a:extLst>
                <a:ext uri="{FF2B5EF4-FFF2-40B4-BE49-F238E27FC236}">
                  <a16:creationId xmlns="" xmlns:a16="http://schemas.microsoft.com/office/drawing/2014/main" id="{4AA59ADA-749F-404D-B919-B3EC394BE91F}"/>
                </a:ext>
              </a:extLst>
            </p:cNvPr>
            <p:cNvCxnSpPr>
              <a:cxnSpLocks/>
              <a:stCxn id="157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>
              <a:extLst>
                <a:ext uri="{FF2B5EF4-FFF2-40B4-BE49-F238E27FC236}">
                  <a16:creationId xmlns="" xmlns:a16="http://schemas.microsoft.com/office/drawing/2014/main" id="{A230716A-BA0E-4470-A485-57E0ED89AD48}"/>
                </a:ext>
              </a:extLst>
            </p:cNvPr>
            <p:cNvCxnSpPr>
              <a:cxnSpLocks/>
              <a:stCxn id="158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사다리꼴 168">
              <a:extLst>
                <a:ext uri="{FF2B5EF4-FFF2-40B4-BE49-F238E27FC236}">
                  <a16:creationId xmlns="" xmlns:a16="http://schemas.microsoft.com/office/drawing/2014/main" id="{BF63D649-EDC4-4875-9E6E-4B81FD9FAC99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0029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사다리꼴 169">
              <a:extLst>
                <a:ext uri="{FF2B5EF4-FFF2-40B4-BE49-F238E27FC236}">
                  <a16:creationId xmlns="" xmlns:a16="http://schemas.microsoft.com/office/drawing/2014/main" id="{5B0F8864-82FB-4490-A047-C809A7CDF02A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rgbClr val="0016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직사각형 56">
            <a:extLst>
              <a:ext uri="{FF2B5EF4-FFF2-40B4-BE49-F238E27FC236}">
                <a16:creationId xmlns="" xmlns:a16="http://schemas.microsoft.com/office/drawing/2014/main" id="{DD27303B-F0F7-465A-A49B-CFF7BAE1D0B8}"/>
              </a:ext>
            </a:extLst>
          </p:cNvPr>
          <p:cNvSpPr/>
          <p:nvPr/>
        </p:nvSpPr>
        <p:spPr>
          <a:xfrm>
            <a:off x="4497426" y="2196971"/>
            <a:ext cx="336306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 &amp; A</a:t>
            </a:r>
            <a:endParaRPr lang="ko-KR" altLang="en-US" sz="1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117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잔디, 대지, 사람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DA40F6B7-EDA0-4093-BD1B-66E6FE8F0A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7CC0409E-B1F2-4ACD-A6E7-B006F33A33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직사각형 121">
            <a:extLst>
              <a:ext uri="{FF2B5EF4-FFF2-40B4-BE49-F238E27FC236}">
                <a16:creationId xmlns="" xmlns:a16="http://schemas.microsoft.com/office/drawing/2014/main" id="{DD27303B-F0F7-465A-A49B-CFF7BAE1D0B8}"/>
              </a:ext>
            </a:extLst>
          </p:cNvPr>
          <p:cNvSpPr/>
          <p:nvPr/>
        </p:nvSpPr>
        <p:spPr>
          <a:xfrm>
            <a:off x="6846893" y="2396971"/>
            <a:ext cx="466554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6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="" xmlns:a16="http://schemas.microsoft.com/office/drawing/2014/main" id="{F0298E59-285C-4EB1-A39D-B820516D4F84}"/>
              </a:ext>
            </a:extLst>
          </p:cNvPr>
          <p:cNvGrpSpPr/>
          <p:nvPr/>
        </p:nvGrpSpPr>
        <p:grpSpPr>
          <a:xfrm rot="16200000">
            <a:off x="9275847" y="2759432"/>
            <a:ext cx="1" cy="1287142"/>
            <a:chOff x="2793991" y="414823"/>
            <a:chExt cx="1" cy="1287142"/>
          </a:xfrm>
        </p:grpSpPr>
        <p:cxnSp>
          <p:nvCxnSpPr>
            <p:cNvPr id="59" name="직선 연결선 58">
              <a:extLst>
                <a:ext uri="{FF2B5EF4-FFF2-40B4-BE49-F238E27FC236}">
                  <a16:creationId xmlns="" xmlns:a16="http://schemas.microsoft.com/office/drawing/2014/main" id="{C2917AAB-837E-4174-A91F-5031F5B5B681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="" xmlns:a16="http://schemas.microsoft.com/office/drawing/2014/main" id="{375A8FB9-CF23-4891-82D6-9042E64AABD6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="" xmlns:a16="http://schemas.microsoft.com/office/drawing/2014/main" id="{C2DEF8CE-C3E4-425F-93A1-33CDFDA0988D}"/>
              </a:ext>
            </a:extLst>
          </p:cNvPr>
          <p:cNvGrpSpPr/>
          <p:nvPr/>
        </p:nvGrpSpPr>
        <p:grpSpPr>
          <a:xfrm>
            <a:off x="679567" y="517142"/>
            <a:ext cx="1331036" cy="733185"/>
            <a:chOff x="1497914" y="545551"/>
            <a:chExt cx="1331036" cy="733185"/>
          </a:xfrm>
          <a:solidFill>
            <a:schemeClr val="bg1"/>
          </a:solidFill>
        </p:grpSpPr>
        <p:sp>
          <p:nvSpPr>
            <p:cNvPr id="62" name="타원 61">
              <a:extLst>
                <a:ext uri="{FF2B5EF4-FFF2-40B4-BE49-F238E27FC236}">
                  <a16:creationId xmlns="" xmlns:a16="http://schemas.microsoft.com/office/drawing/2014/main" id="{B84849F9-580E-44EA-AA1D-6B7BFDA6F097}"/>
                </a:ext>
              </a:extLst>
            </p:cNvPr>
            <p:cNvSpPr/>
            <p:nvPr/>
          </p:nvSpPr>
          <p:spPr>
            <a:xfrm>
              <a:off x="1497914" y="592931"/>
              <a:ext cx="646433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타원 62">
              <a:extLst>
                <a:ext uri="{FF2B5EF4-FFF2-40B4-BE49-F238E27FC236}">
                  <a16:creationId xmlns="" xmlns:a16="http://schemas.microsoft.com/office/drawing/2014/main" id="{79020255-A568-4B3E-B740-7EC7360ABBC5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타원 63">
              <a:extLst>
                <a:ext uri="{FF2B5EF4-FFF2-40B4-BE49-F238E27FC236}">
                  <a16:creationId xmlns="" xmlns:a16="http://schemas.microsoft.com/office/drawing/2014/main" id="{03123B38-BBE5-4ACF-B175-DA1E319FC949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타원 64">
              <a:extLst>
                <a:ext uri="{FF2B5EF4-FFF2-40B4-BE49-F238E27FC236}">
                  <a16:creationId xmlns="" xmlns:a16="http://schemas.microsoft.com/office/drawing/2014/main" id="{8FA31869-8803-48D3-9165-030AA446AC2A}"/>
                </a:ext>
              </a:extLst>
            </p:cNvPr>
            <p:cNvSpPr/>
            <p:nvPr/>
          </p:nvSpPr>
          <p:spPr>
            <a:xfrm>
              <a:off x="1687068" y="920379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타원 65">
              <a:extLst>
                <a:ext uri="{FF2B5EF4-FFF2-40B4-BE49-F238E27FC236}">
                  <a16:creationId xmlns="" xmlns:a16="http://schemas.microsoft.com/office/drawing/2014/main" id="{1EAD6D5A-8E50-418B-A158-51686B834114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타원 66">
              <a:extLst>
                <a:ext uri="{FF2B5EF4-FFF2-40B4-BE49-F238E27FC236}">
                  <a16:creationId xmlns="" xmlns:a16="http://schemas.microsoft.com/office/drawing/2014/main" id="{0DE3AFAC-A690-405D-973E-2A6A73E8CDEE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="" xmlns:a16="http://schemas.microsoft.com/office/drawing/2014/main" id="{DF901635-28D6-4898-BE15-FD365495F867}"/>
              </a:ext>
            </a:extLst>
          </p:cNvPr>
          <p:cNvGrpSpPr/>
          <p:nvPr/>
        </p:nvGrpSpPr>
        <p:grpSpPr>
          <a:xfrm rot="20564821">
            <a:off x="2620815" y="1539930"/>
            <a:ext cx="604254" cy="439159"/>
            <a:chOff x="1497914" y="545551"/>
            <a:chExt cx="1331036" cy="733185"/>
          </a:xfrm>
          <a:solidFill>
            <a:schemeClr val="bg1"/>
          </a:solidFill>
        </p:grpSpPr>
        <p:sp>
          <p:nvSpPr>
            <p:cNvPr id="69" name="타원 68">
              <a:extLst>
                <a:ext uri="{FF2B5EF4-FFF2-40B4-BE49-F238E27FC236}">
                  <a16:creationId xmlns="" xmlns:a16="http://schemas.microsoft.com/office/drawing/2014/main" id="{8F01D254-DC06-4EA6-AFFA-6C69FC6F8041}"/>
                </a:ext>
              </a:extLst>
            </p:cNvPr>
            <p:cNvSpPr/>
            <p:nvPr/>
          </p:nvSpPr>
          <p:spPr>
            <a:xfrm>
              <a:off x="1497914" y="592931"/>
              <a:ext cx="646433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타원 69">
              <a:extLst>
                <a:ext uri="{FF2B5EF4-FFF2-40B4-BE49-F238E27FC236}">
                  <a16:creationId xmlns="" xmlns:a16="http://schemas.microsoft.com/office/drawing/2014/main" id="{3C8DAB32-6A16-4E8C-A613-AE6EDD80E7D4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타원 70">
              <a:extLst>
                <a:ext uri="{FF2B5EF4-FFF2-40B4-BE49-F238E27FC236}">
                  <a16:creationId xmlns="" xmlns:a16="http://schemas.microsoft.com/office/drawing/2014/main" id="{5F46B818-05E1-4766-A38B-5400E1E2831E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타원 71">
              <a:extLst>
                <a:ext uri="{FF2B5EF4-FFF2-40B4-BE49-F238E27FC236}">
                  <a16:creationId xmlns="" xmlns:a16="http://schemas.microsoft.com/office/drawing/2014/main" id="{F2EE99D5-D8E5-4937-9B95-6C7057CB8841}"/>
                </a:ext>
              </a:extLst>
            </p:cNvPr>
            <p:cNvSpPr/>
            <p:nvPr/>
          </p:nvSpPr>
          <p:spPr>
            <a:xfrm>
              <a:off x="1687068" y="920379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>
              <a:extLst>
                <a:ext uri="{FF2B5EF4-FFF2-40B4-BE49-F238E27FC236}">
                  <a16:creationId xmlns="" xmlns:a16="http://schemas.microsoft.com/office/drawing/2014/main" id="{BD9659B7-6670-4592-ABA6-0A4636375189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타원 73">
              <a:extLst>
                <a:ext uri="{FF2B5EF4-FFF2-40B4-BE49-F238E27FC236}">
                  <a16:creationId xmlns="" xmlns:a16="http://schemas.microsoft.com/office/drawing/2014/main" id="{FCA9CF42-9B47-4CB4-A088-D83844EA1822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="" xmlns:a16="http://schemas.microsoft.com/office/drawing/2014/main" id="{213BD3C5-1AD8-4D43-B5C2-61C7D5297D4D}"/>
              </a:ext>
            </a:extLst>
          </p:cNvPr>
          <p:cNvGrpSpPr/>
          <p:nvPr/>
        </p:nvGrpSpPr>
        <p:grpSpPr>
          <a:xfrm>
            <a:off x="463727" y="5055767"/>
            <a:ext cx="11728273" cy="1820550"/>
            <a:chOff x="463727" y="5055767"/>
            <a:chExt cx="11728273" cy="1820550"/>
          </a:xfrm>
        </p:grpSpPr>
        <p:sp>
          <p:nvSpPr>
            <p:cNvPr id="7" name="사각형: 둥근 위쪽 모서리 6">
              <a:extLst>
                <a:ext uri="{FF2B5EF4-FFF2-40B4-BE49-F238E27FC236}">
                  <a16:creationId xmlns="" xmlns:a16="http://schemas.microsoft.com/office/drawing/2014/main" id="{943FA56D-1DEF-45CD-8797-11BDDAA50432}"/>
                </a:ext>
              </a:extLst>
            </p:cNvPr>
            <p:cNvSpPr/>
            <p:nvPr/>
          </p:nvSpPr>
          <p:spPr>
            <a:xfrm>
              <a:off x="4540157" y="6729806"/>
              <a:ext cx="7651843" cy="145292"/>
            </a:xfrm>
            <a:prstGeom prst="round2SameRect">
              <a:avLst/>
            </a:prstGeom>
            <a:solidFill>
              <a:srgbClr val="AEDC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="" xmlns:a16="http://schemas.microsoft.com/office/drawing/2014/main" id="{59611617-755F-483C-A123-FB91B97EEB76}"/>
                </a:ext>
              </a:extLst>
            </p:cNvPr>
            <p:cNvGrpSpPr/>
            <p:nvPr/>
          </p:nvGrpSpPr>
          <p:grpSpPr>
            <a:xfrm>
              <a:off x="6326245" y="5732699"/>
              <a:ext cx="1069023" cy="1018394"/>
              <a:chOff x="8257397" y="5506865"/>
              <a:chExt cx="1350916" cy="1286936"/>
            </a:xfrm>
          </p:grpSpPr>
          <p:sp>
            <p:nvSpPr>
              <p:cNvPr id="9" name="사다리꼴 8">
                <a:extLst>
                  <a:ext uri="{FF2B5EF4-FFF2-40B4-BE49-F238E27FC236}">
                    <a16:creationId xmlns="" xmlns:a16="http://schemas.microsoft.com/office/drawing/2014/main" id="{A22E9C9B-2082-410A-9217-FCDCCF7EDD45}"/>
                  </a:ext>
                </a:extLst>
              </p:cNvPr>
              <p:cNvSpPr/>
              <p:nvPr/>
            </p:nvSpPr>
            <p:spPr>
              <a:xfrm rot="10800000">
                <a:off x="8257397" y="6539885"/>
                <a:ext cx="1346200" cy="253916"/>
              </a:xfrm>
              <a:prstGeom prst="trapezoid">
                <a:avLst>
                  <a:gd name="adj" fmla="val 94713"/>
                </a:avLst>
              </a:pr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연결선 10">
                <a:extLst>
                  <a:ext uri="{FF2B5EF4-FFF2-40B4-BE49-F238E27FC236}">
                    <a16:creationId xmlns="" xmlns:a16="http://schemas.microsoft.com/office/drawing/2014/main" id="{5C948B0E-C675-405A-AC52-EA9E8CFEB3BD}"/>
                  </a:ext>
                </a:extLst>
              </p:cNvPr>
              <p:cNvCxnSpPr>
                <a:endCxn id="9" idx="2"/>
              </p:cNvCxnSpPr>
              <p:nvPr/>
            </p:nvCxnSpPr>
            <p:spPr>
              <a:xfrm>
                <a:off x="8930497" y="6072604"/>
                <a:ext cx="0" cy="467281"/>
              </a:xfrm>
              <a:prstGeom prst="line">
                <a:avLst/>
              </a:prstGeom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직각 삼각형 11">
                <a:extLst>
                  <a:ext uri="{FF2B5EF4-FFF2-40B4-BE49-F238E27FC236}">
                    <a16:creationId xmlns="" xmlns:a16="http://schemas.microsoft.com/office/drawing/2014/main" id="{03F56BA1-9077-4072-BC71-78350BAD0E5D}"/>
                  </a:ext>
                </a:extLst>
              </p:cNvPr>
              <p:cNvSpPr/>
              <p:nvPr/>
            </p:nvSpPr>
            <p:spPr>
              <a:xfrm flipH="1">
                <a:off x="8738155" y="5506865"/>
                <a:ext cx="230997" cy="930643"/>
              </a:xfrm>
              <a:prstGeom prst="rtTriangle">
                <a:avLst/>
              </a:prstGeom>
              <a:solidFill>
                <a:srgbClr val="4D7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사다리꼴 181">
                <a:extLst>
                  <a:ext uri="{FF2B5EF4-FFF2-40B4-BE49-F238E27FC236}">
                    <a16:creationId xmlns="" xmlns:a16="http://schemas.microsoft.com/office/drawing/2014/main" id="{B62ADB14-9022-487D-AE28-A4F4A05FE781}"/>
                  </a:ext>
                </a:extLst>
              </p:cNvPr>
              <p:cNvSpPr/>
              <p:nvPr/>
            </p:nvSpPr>
            <p:spPr>
              <a:xfrm rot="10800000">
                <a:off x="8262113" y="6547816"/>
                <a:ext cx="1346200" cy="55098"/>
              </a:xfrm>
              <a:prstGeom prst="trapezoid">
                <a:avLst>
                  <a:gd name="adj" fmla="val 94713"/>
                </a:avLst>
              </a:pr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3" name="직각 삼각형 182">
                <a:extLst>
                  <a:ext uri="{FF2B5EF4-FFF2-40B4-BE49-F238E27FC236}">
                    <a16:creationId xmlns="" xmlns:a16="http://schemas.microsoft.com/office/drawing/2014/main" id="{D4F9ECC6-C868-4840-AEEB-62146B93EB9C}"/>
                  </a:ext>
                </a:extLst>
              </p:cNvPr>
              <p:cNvSpPr/>
              <p:nvPr/>
            </p:nvSpPr>
            <p:spPr>
              <a:xfrm flipH="1">
                <a:off x="8738153" y="6135391"/>
                <a:ext cx="230997" cy="302117"/>
              </a:xfrm>
              <a:prstGeom prst="rtTriangle">
                <a:avLst/>
              </a:prstGeom>
              <a:solidFill>
                <a:srgbClr val="2D53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84" name="사각형: 둥근 위쪽 모서리 183">
              <a:extLst>
                <a:ext uri="{FF2B5EF4-FFF2-40B4-BE49-F238E27FC236}">
                  <a16:creationId xmlns="" xmlns:a16="http://schemas.microsoft.com/office/drawing/2014/main" id="{337E6599-2733-4BA2-87FF-B282610A8646}"/>
                </a:ext>
              </a:extLst>
            </p:cNvPr>
            <p:cNvSpPr/>
            <p:nvPr/>
          </p:nvSpPr>
          <p:spPr>
            <a:xfrm flipV="1">
              <a:off x="4540156" y="6719141"/>
              <a:ext cx="7651843" cy="45719"/>
            </a:xfrm>
            <a:prstGeom prst="round2SameRect">
              <a:avLst/>
            </a:prstGeom>
            <a:solidFill>
              <a:srgbClr val="7FC7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9CE82A1F-2FD6-43E4-808D-1558D99166A8}"/>
                </a:ext>
              </a:extLst>
            </p:cNvPr>
            <p:cNvGrpSpPr/>
            <p:nvPr/>
          </p:nvGrpSpPr>
          <p:grpSpPr>
            <a:xfrm>
              <a:off x="463727" y="5055767"/>
              <a:ext cx="4625248" cy="1820550"/>
              <a:chOff x="463727" y="5055767"/>
              <a:chExt cx="4625248" cy="1820550"/>
            </a:xfrm>
          </p:grpSpPr>
          <p:sp>
            <p:nvSpPr>
              <p:cNvPr id="8" name="사각형: 둥근 위쪽 모서리 7">
                <a:extLst>
                  <a:ext uri="{FF2B5EF4-FFF2-40B4-BE49-F238E27FC236}">
                    <a16:creationId xmlns="" xmlns:a16="http://schemas.microsoft.com/office/drawing/2014/main" id="{09E01822-2A26-45D3-AE51-163580D027A7}"/>
                  </a:ext>
                </a:extLst>
              </p:cNvPr>
              <p:cNvSpPr/>
              <p:nvPr/>
            </p:nvSpPr>
            <p:spPr>
              <a:xfrm>
                <a:off x="2276259" y="6622572"/>
                <a:ext cx="2812716" cy="235428"/>
              </a:xfrm>
              <a:custGeom>
                <a:avLst/>
                <a:gdLst>
                  <a:gd name="connsiteX0" fmla="*/ 39239 w 2812716"/>
                  <a:gd name="connsiteY0" fmla="*/ 0 h 235428"/>
                  <a:gd name="connsiteX1" fmla="*/ 2773477 w 2812716"/>
                  <a:gd name="connsiteY1" fmla="*/ 0 h 235428"/>
                  <a:gd name="connsiteX2" fmla="*/ 2812716 w 2812716"/>
                  <a:gd name="connsiteY2" fmla="*/ 39239 h 235428"/>
                  <a:gd name="connsiteX3" fmla="*/ 2812716 w 2812716"/>
                  <a:gd name="connsiteY3" fmla="*/ 235428 h 235428"/>
                  <a:gd name="connsiteX4" fmla="*/ 2812716 w 2812716"/>
                  <a:gd name="connsiteY4" fmla="*/ 235428 h 235428"/>
                  <a:gd name="connsiteX5" fmla="*/ 0 w 2812716"/>
                  <a:gd name="connsiteY5" fmla="*/ 235428 h 235428"/>
                  <a:gd name="connsiteX6" fmla="*/ 0 w 2812716"/>
                  <a:gd name="connsiteY6" fmla="*/ 235428 h 235428"/>
                  <a:gd name="connsiteX7" fmla="*/ 0 w 2812716"/>
                  <a:gd name="connsiteY7" fmla="*/ 39239 h 235428"/>
                  <a:gd name="connsiteX8" fmla="*/ 39239 w 2812716"/>
                  <a:gd name="connsiteY8" fmla="*/ 0 h 235428"/>
                  <a:gd name="connsiteX0" fmla="*/ 39239 w 2812716"/>
                  <a:gd name="connsiteY0" fmla="*/ 0 h 235428"/>
                  <a:gd name="connsiteX1" fmla="*/ 2773477 w 2812716"/>
                  <a:gd name="connsiteY1" fmla="*/ 0 h 235428"/>
                  <a:gd name="connsiteX2" fmla="*/ 1974516 w 2812716"/>
                  <a:gd name="connsiteY2" fmla="*/ 39239 h 235428"/>
                  <a:gd name="connsiteX3" fmla="*/ 2812716 w 2812716"/>
                  <a:gd name="connsiteY3" fmla="*/ 235428 h 235428"/>
                  <a:gd name="connsiteX4" fmla="*/ 2812716 w 2812716"/>
                  <a:gd name="connsiteY4" fmla="*/ 235428 h 235428"/>
                  <a:gd name="connsiteX5" fmla="*/ 0 w 2812716"/>
                  <a:gd name="connsiteY5" fmla="*/ 235428 h 235428"/>
                  <a:gd name="connsiteX6" fmla="*/ 0 w 2812716"/>
                  <a:gd name="connsiteY6" fmla="*/ 235428 h 235428"/>
                  <a:gd name="connsiteX7" fmla="*/ 0 w 2812716"/>
                  <a:gd name="connsiteY7" fmla="*/ 39239 h 235428"/>
                  <a:gd name="connsiteX8" fmla="*/ 39239 w 2812716"/>
                  <a:gd name="connsiteY8" fmla="*/ 0 h 235428"/>
                  <a:gd name="connsiteX0" fmla="*/ 39239 w 2812716"/>
                  <a:gd name="connsiteY0" fmla="*/ 0 h 235428"/>
                  <a:gd name="connsiteX1" fmla="*/ 1974516 w 2812716"/>
                  <a:gd name="connsiteY1" fmla="*/ 39239 h 235428"/>
                  <a:gd name="connsiteX2" fmla="*/ 2812716 w 2812716"/>
                  <a:gd name="connsiteY2" fmla="*/ 235428 h 235428"/>
                  <a:gd name="connsiteX3" fmla="*/ 2812716 w 2812716"/>
                  <a:gd name="connsiteY3" fmla="*/ 235428 h 235428"/>
                  <a:gd name="connsiteX4" fmla="*/ 0 w 2812716"/>
                  <a:gd name="connsiteY4" fmla="*/ 235428 h 235428"/>
                  <a:gd name="connsiteX5" fmla="*/ 0 w 2812716"/>
                  <a:gd name="connsiteY5" fmla="*/ 235428 h 235428"/>
                  <a:gd name="connsiteX6" fmla="*/ 0 w 2812716"/>
                  <a:gd name="connsiteY6" fmla="*/ 39239 h 235428"/>
                  <a:gd name="connsiteX7" fmla="*/ 39239 w 2812716"/>
                  <a:gd name="connsiteY7" fmla="*/ 0 h 235428"/>
                  <a:gd name="connsiteX0" fmla="*/ 39239 w 2812716"/>
                  <a:gd name="connsiteY0" fmla="*/ 0 h 235428"/>
                  <a:gd name="connsiteX1" fmla="*/ 1974516 w 2812716"/>
                  <a:gd name="connsiteY1" fmla="*/ 39239 h 235428"/>
                  <a:gd name="connsiteX2" fmla="*/ 2812716 w 2812716"/>
                  <a:gd name="connsiteY2" fmla="*/ 235428 h 235428"/>
                  <a:gd name="connsiteX3" fmla="*/ 2812716 w 2812716"/>
                  <a:gd name="connsiteY3" fmla="*/ 235428 h 235428"/>
                  <a:gd name="connsiteX4" fmla="*/ 0 w 2812716"/>
                  <a:gd name="connsiteY4" fmla="*/ 235428 h 235428"/>
                  <a:gd name="connsiteX5" fmla="*/ 0 w 2812716"/>
                  <a:gd name="connsiteY5" fmla="*/ 235428 h 235428"/>
                  <a:gd name="connsiteX6" fmla="*/ 0 w 2812716"/>
                  <a:gd name="connsiteY6" fmla="*/ 39239 h 235428"/>
                  <a:gd name="connsiteX7" fmla="*/ 39239 w 2812716"/>
                  <a:gd name="connsiteY7" fmla="*/ 0 h 235428"/>
                  <a:gd name="connsiteX0" fmla="*/ 39239 w 2812716"/>
                  <a:gd name="connsiteY0" fmla="*/ 0 h 235428"/>
                  <a:gd name="connsiteX1" fmla="*/ 1974516 w 2812716"/>
                  <a:gd name="connsiteY1" fmla="*/ 39239 h 235428"/>
                  <a:gd name="connsiteX2" fmla="*/ 2812716 w 2812716"/>
                  <a:gd name="connsiteY2" fmla="*/ 235428 h 235428"/>
                  <a:gd name="connsiteX3" fmla="*/ 2812716 w 2812716"/>
                  <a:gd name="connsiteY3" fmla="*/ 235428 h 235428"/>
                  <a:gd name="connsiteX4" fmla="*/ 0 w 2812716"/>
                  <a:gd name="connsiteY4" fmla="*/ 235428 h 235428"/>
                  <a:gd name="connsiteX5" fmla="*/ 0 w 2812716"/>
                  <a:gd name="connsiteY5" fmla="*/ 235428 h 235428"/>
                  <a:gd name="connsiteX6" fmla="*/ 0 w 2812716"/>
                  <a:gd name="connsiteY6" fmla="*/ 39239 h 235428"/>
                  <a:gd name="connsiteX7" fmla="*/ 39239 w 2812716"/>
                  <a:gd name="connsiteY7" fmla="*/ 0 h 23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12716" h="235428">
                    <a:moveTo>
                      <a:pt x="39239" y="0"/>
                    </a:moveTo>
                    <a:lnTo>
                      <a:pt x="1974516" y="39239"/>
                    </a:lnTo>
                    <a:lnTo>
                      <a:pt x="2812716" y="235428"/>
                    </a:lnTo>
                    <a:lnTo>
                      <a:pt x="2812716" y="235428"/>
                    </a:lnTo>
                    <a:lnTo>
                      <a:pt x="0" y="235428"/>
                    </a:lnTo>
                    <a:lnTo>
                      <a:pt x="0" y="235428"/>
                    </a:lnTo>
                    <a:lnTo>
                      <a:pt x="0" y="39239"/>
                    </a:lnTo>
                    <a:cubicBezTo>
                      <a:pt x="0" y="17568"/>
                      <a:pt x="17568" y="0"/>
                      <a:pt x="39239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1" name="그룹 100">
                <a:extLst>
                  <a:ext uri="{FF2B5EF4-FFF2-40B4-BE49-F238E27FC236}">
                    <a16:creationId xmlns="" xmlns:a16="http://schemas.microsoft.com/office/drawing/2014/main" id="{3EABC4C4-5EBE-4619-B04E-04A29701F6ED}"/>
                  </a:ext>
                </a:extLst>
              </p:cNvPr>
              <p:cNvGrpSpPr/>
              <p:nvPr/>
            </p:nvGrpSpPr>
            <p:grpSpPr>
              <a:xfrm>
                <a:off x="1766504" y="5055767"/>
                <a:ext cx="2497319" cy="1646558"/>
                <a:chOff x="8604916" y="3972097"/>
                <a:chExt cx="2497319" cy="1646558"/>
              </a:xfrm>
            </p:grpSpPr>
            <p:grpSp>
              <p:nvGrpSpPr>
                <p:cNvPr id="102" name="그룹 101">
                  <a:extLst>
                    <a:ext uri="{FF2B5EF4-FFF2-40B4-BE49-F238E27FC236}">
                      <a16:creationId xmlns="" xmlns:a16="http://schemas.microsoft.com/office/drawing/2014/main" id="{03C7F793-9E01-40B2-B249-6C6390676E3F}"/>
                    </a:ext>
                  </a:extLst>
                </p:cNvPr>
                <p:cNvGrpSpPr/>
                <p:nvPr/>
              </p:nvGrpSpPr>
              <p:grpSpPr>
                <a:xfrm>
                  <a:off x="10483966" y="4748869"/>
                  <a:ext cx="618269" cy="869786"/>
                  <a:chOff x="7729826" y="2687282"/>
                  <a:chExt cx="1170421" cy="1646558"/>
                </a:xfrm>
              </p:grpSpPr>
              <p:grpSp>
                <p:nvGrpSpPr>
                  <p:cNvPr id="159" name="그룹 158">
                    <a:extLst>
                      <a:ext uri="{FF2B5EF4-FFF2-40B4-BE49-F238E27FC236}">
                        <a16:creationId xmlns="" xmlns:a16="http://schemas.microsoft.com/office/drawing/2014/main" id="{C4C620E8-7C03-4C5E-A1D2-34EED6C0F761}"/>
                      </a:ext>
                    </a:extLst>
                  </p:cNvPr>
                  <p:cNvGrpSpPr/>
                  <p:nvPr/>
                </p:nvGrpSpPr>
                <p:grpSpPr>
                  <a:xfrm>
                    <a:off x="7729826" y="2687282"/>
                    <a:ext cx="1170421" cy="1646558"/>
                    <a:chOff x="6718359" y="1909189"/>
                    <a:chExt cx="2029853" cy="2855614"/>
                  </a:xfrm>
                </p:grpSpPr>
                <p:sp>
                  <p:nvSpPr>
                    <p:cNvPr id="167" name="이등변 삼각형 166">
                      <a:extLst>
                        <a:ext uri="{FF2B5EF4-FFF2-40B4-BE49-F238E27FC236}">
                          <a16:creationId xmlns="" xmlns:a16="http://schemas.microsoft.com/office/drawing/2014/main" id="{C39C30C0-689B-4643-B3F9-3F7CB51941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99300" y="1909189"/>
                      <a:ext cx="1267972" cy="1519811"/>
                    </a:xfrm>
                    <a:prstGeom prst="triangle">
                      <a:avLst/>
                    </a:prstGeom>
                    <a:solidFill>
                      <a:srgbClr val="2D533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68" name="이등변 삼각형 167">
                      <a:extLst>
                        <a:ext uri="{FF2B5EF4-FFF2-40B4-BE49-F238E27FC236}">
                          <a16:creationId xmlns="" xmlns:a16="http://schemas.microsoft.com/office/drawing/2014/main" id="{8257D41E-A4A7-4147-88DF-4CFB9CFA55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34250" y="2122910"/>
                      <a:ext cx="1604695" cy="1923413"/>
                    </a:xfrm>
                    <a:prstGeom prst="triangle">
                      <a:avLst/>
                    </a:prstGeom>
                    <a:solidFill>
                      <a:srgbClr val="2D533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71" name="이등변 삼각형 170">
                      <a:extLst>
                        <a:ext uri="{FF2B5EF4-FFF2-40B4-BE49-F238E27FC236}">
                          <a16:creationId xmlns="" xmlns:a16="http://schemas.microsoft.com/office/drawing/2014/main" id="{69242760-08AD-4F68-9F60-4A433B2417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8359" y="2331789"/>
                      <a:ext cx="2029853" cy="2433014"/>
                    </a:xfrm>
                    <a:prstGeom prst="triangle">
                      <a:avLst/>
                    </a:prstGeom>
                    <a:solidFill>
                      <a:srgbClr val="2D533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  <p:grpSp>
                <p:nvGrpSpPr>
                  <p:cNvPr id="161" name="그룹 160">
                    <a:extLst>
                      <a:ext uri="{FF2B5EF4-FFF2-40B4-BE49-F238E27FC236}">
                        <a16:creationId xmlns="" xmlns:a16="http://schemas.microsoft.com/office/drawing/2014/main" id="{ADCCAA75-0B03-43E4-9B16-B2F2DBA1DD82}"/>
                      </a:ext>
                    </a:extLst>
                  </p:cNvPr>
                  <p:cNvGrpSpPr/>
                  <p:nvPr/>
                </p:nvGrpSpPr>
                <p:grpSpPr>
                  <a:xfrm>
                    <a:off x="7792114" y="2749613"/>
                    <a:ext cx="523298" cy="1554483"/>
                    <a:chOff x="6414192" y="248940"/>
                    <a:chExt cx="523298" cy="1554483"/>
                  </a:xfrm>
                </p:grpSpPr>
                <p:sp>
                  <p:nvSpPr>
                    <p:cNvPr id="163" name="이등변 삼각형 50">
                      <a:extLst>
                        <a:ext uri="{FF2B5EF4-FFF2-40B4-BE49-F238E27FC236}">
                          <a16:creationId xmlns="" xmlns:a16="http://schemas.microsoft.com/office/drawing/2014/main" id="{78447DEA-00F0-4698-AE42-09C043CC3C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29081" y="248940"/>
                      <a:ext cx="308409" cy="784254"/>
                    </a:xfrm>
                    <a:custGeom>
                      <a:avLst/>
                      <a:gdLst>
                        <a:gd name="connsiteX0" fmla="*/ 0 w 731118"/>
                        <a:gd name="connsiteY0" fmla="*/ 876329 h 876329"/>
                        <a:gd name="connsiteX1" fmla="*/ 365559 w 731118"/>
                        <a:gd name="connsiteY1" fmla="*/ 0 h 876329"/>
                        <a:gd name="connsiteX2" fmla="*/ 731118 w 731118"/>
                        <a:gd name="connsiteY2" fmla="*/ 876329 h 876329"/>
                        <a:gd name="connsiteX3" fmla="*/ 0 w 731118"/>
                        <a:gd name="connsiteY3" fmla="*/ 876329 h 876329"/>
                        <a:gd name="connsiteX0" fmla="*/ 0 w 731118"/>
                        <a:gd name="connsiteY0" fmla="*/ 876329 h 876329"/>
                        <a:gd name="connsiteX1" fmla="*/ 365559 w 731118"/>
                        <a:gd name="connsiteY1" fmla="*/ 0 h 876329"/>
                        <a:gd name="connsiteX2" fmla="*/ 731118 w 731118"/>
                        <a:gd name="connsiteY2" fmla="*/ 876329 h 876329"/>
                        <a:gd name="connsiteX3" fmla="*/ 314643 w 731118"/>
                        <a:gd name="connsiteY3" fmla="*/ 875011 h 876329"/>
                        <a:gd name="connsiteX4" fmla="*/ 0 w 731118"/>
                        <a:gd name="connsiteY4" fmla="*/ 876329 h 876329"/>
                        <a:gd name="connsiteX0" fmla="*/ 0 w 365559"/>
                        <a:gd name="connsiteY0" fmla="*/ 876329 h 876329"/>
                        <a:gd name="connsiteX1" fmla="*/ 365559 w 365559"/>
                        <a:gd name="connsiteY1" fmla="*/ 0 h 876329"/>
                        <a:gd name="connsiteX2" fmla="*/ 314643 w 365559"/>
                        <a:gd name="connsiteY2" fmla="*/ 875011 h 876329"/>
                        <a:gd name="connsiteX3" fmla="*/ 0 w 365559"/>
                        <a:gd name="connsiteY3" fmla="*/ 876329 h 876329"/>
                        <a:gd name="connsiteX0" fmla="*/ 0 w 314643"/>
                        <a:gd name="connsiteY0" fmla="*/ 784254 h 784254"/>
                        <a:gd name="connsiteX1" fmla="*/ 308409 w 314643"/>
                        <a:gd name="connsiteY1" fmla="*/ 0 h 784254"/>
                        <a:gd name="connsiteX2" fmla="*/ 314643 w 314643"/>
                        <a:gd name="connsiteY2" fmla="*/ 782936 h 784254"/>
                        <a:gd name="connsiteX3" fmla="*/ 0 w 314643"/>
                        <a:gd name="connsiteY3" fmla="*/ 784254 h 784254"/>
                        <a:gd name="connsiteX0" fmla="*/ 0 w 308409"/>
                        <a:gd name="connsiteY0" fmla="*/ 784254 h 784254"/>
                        <a:gd name="connsiteX1" fmla="*/ 308409 w 308409"/>
                        <a:gd name="connsiteY1" fmla="*/ 0 h 784254"/>
                        <a:gd name="connsiteX2" fmla="*/ 111443 w 308409"/>
                        <a:gd name="connsiteY2" fmla="*/ 779761 h 784254"/>
                        <a:gd name="connsiteX3" fmla="*/ 0 w 308409"/>
                        <a:gd name="connsiteY3" fmla="*/ 784254 h 784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08409" h="784254">
                          <a:moveTo>
                            <a:pt x="0" y="784254"/>
                          </a:moveTo>
                          <a:lnTo>
                            <a:pt x="308409" y="0"/>
                          </a:lnTo>
                          <a:lnTo>
                            <a:pt x="111443" y="779761"/>
                          </a:lnTo>
                          <a:lnTo>
                            <a:pt x="0" y="784254"/>
                          </a:lnTo>
                          <a:close/>
                        </a:path>
                      </a:pathLst>
                    </a:custGeom>
                    <a:solidFill>
                      <a:srgbClr val="34705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64" name="이등변 삼각형 51">
                      <a:extLst>
                        <a:ext uri="{FF2B5EF4-FFF2-40B4-BE49-F238E27FC236}">
                          <a16:creationId xmlns="" xmlns:a16="http://schemas.microsoft.com/office/drawing/2014/main" id="{42019B1D-33A6-4CD4-856D-58D853095F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33913" y="730947"/>
                      <a:ext cx="278487" cy="658197"/>
                    </a:xfrm>
                    <a:custGeom>
                      <a:avLst/>
                      <a:gdLst>
                        <a:gd name="connsiteX0" fmla="*/ 0 w 925273"/>
                        <a:gd name="connsiteY0" fmla="*/ 1109047 h 1109047"/>
                        <a:gd name="connsiteX1" fmla="*/ 462637 w 925273"/>
                        <a:gd name="connsiteY1" fmla="*/ 0 h 1109047"/>
                        <a:gd name="connsiteX2" fmla="*/ 925273 w 925273"/>
                        <a:gd name="connsiteY2" fmla="*/ 1109047 h 1109047"/>
                        <a:gd name="connsiteX3" fmla="*/ 0 w 925273"/>
                        <a:gd name="connsiteY3" fmla="*/ 1109047 h 1109047"/>
                        <a:gd name="connsiteX0" fmla="*/ 0 w 925273"/>
                        <a:gd name="connsiteY0" fmla="*/ 1109047 h 1109047"/>
                        <a:gd name="connsiteX1" fmla="*/ 462637 w 925273"/>
                        <a:gd name="connsiteY1" fmla="*/ 0 h 1109047"/>
                        <a:gd name="connsiteX2" fmla="*/ 925273 w 925273"/>
                        <a:gd name="connsiteY2" fmla="*/ 1109047 h 1109047"/>
                        <a:gd name="connsiteX3" fmla="*/ 314561 w 925273"/>
                        <a:gd name="connsiteY3" fmla="*/ 1107379 h 1109047"/>
                        <a:gd name="connsiteX4" fmla="*/ 0 w 925273"/>
                        <a:gd name="connsiteY4" fmla="*/ 1109047 h 1109047"/>
                        <a:gd name="connsiteX0" fmla="*/ 0 w 462637"/>
                        <a:gd name="connsiteY0" fmla="*/ 1109047 h 1109047"/>
                        <a:gd name="connsiteX1" fmla="*/ 462637 w 462637"/>
                        <a:gd name="connsiteY1" fmla="*/ 0 h 1109047"/>
                        <a:gd name="connsiteX2" fmla="*/ 314561 w 462637"/>
                        <a:gd name="connsiteY2" fmla="*/ 1107379 h 1109047"/>
                        <a:gd name="connsiteX3" fmla="*/ 0 w 462637"/>
                        <a:gd name="connsiteY3" fmla="*/ 1109047 h 1109047"/>
                        <a:gd name="connsiteX0" fmla="*/ 0 w 383262"/>
                        <a:gd name="connsiteY0" fmla="*/ 966172 h 966172"/>
                        <a:gd name="connsiteX1" fmla="*/ 383262 w 383262"/>
                        <a:gd name="connsiteY1" fmla="*/ 0 h 966172"/>
                        <a:gd name="connsiteX2" fmla="*/ 314561 w 383262"/>
                        <a:gd name="connsiteY2" fmla="*/ 964504 h 966172"/>
                        <a:gd name="connsiteX3" fmla="*/ 0 w 383262"/>
                        <a:gd name="connsiteY3" fmla="*/ 966172 h 966172"/>
                        <a:gd name="connsiteX0" fmla="*/ 0 w 338812"/>
                        <a:gd name="connsiteY0" fmla="*/ 915372 h 915372"/>
                        <a:gd name="connsiteX1" fmla="*/ 338812 w 338812"/>
                        <a:gd name="connsiteY1" fmla="*/ 0 h 915372"/>
                        <a:gd name="connsiteX2" fmla="*/ 314561 w 338812"/>
                        <a:gd name="connsiteY2" fmla="*/ 913704 h 915372"/>
                        <a:gd name="connsiteX3" fmla="*/ 0 w 338812"/>
                        <a:gd name="connsiteY3" fmla="*/ 915372 h 915372"/>
                        <a:gd name="connsiteX0" fmla="*/ 0 w 338812"/>
                        <a:gd name="connsiteY0" fmla="*/ 915372 h 920054"/>
                        <a:gd name="connsiteX1" fmla="*/ 338812 w 338812"/>
                        <a:gd name="connsiteY1" fmla="*/ 0 h 920054"/>
                        <a:gd name="connsiteX2" fmla="*/ 101836 w 338812"/>
                        <a:gd name="connsiteY2" fmla="*/ 920054 h 920054"/>
                        <a:gd name="connsiteX3" fmla="*/ 0 w 338812"/>
                        <a:gd name="connsiteY3" fmla="*/ 915372 h 920054"/>
                        <a:gd name="connsiteX0" fmla="*/ 0 w 278487"/>
                        <a:gd name="connsiteY0" fmla="*/ 658197 h 662879"/>
                        <a:gd name="connsiteX1" fmla="*/ 278487 w 278487"/>
                        <a:gd name="connsiteY1" fmla="*/ 0 h 662879"/>
                        <a:gd name="connsiteX2" fmla="*/ 101836 w 278487"/>
                        <a:gd name="connsiteY2" fmla="*/ 662879 h 662879"/>
                        <a:gd name="connsiteX3" fmla="*/ 0 w 278487"/>
                        <a:gd name="connsiteY3" fmla="*/ 658197 h 662879"/>
                        <a:gd name="connsiteX0" fmla="*/ 0 w 278487"/>
                        <a:gd name="connsiteY0" fmla="*/ 658197 h 658197"/>
                        <a:gd name="connsiteX1" fmla="*/ 278487 w 278487"/>
                        <a:gd name="connsiteY1" fmla="*/ 0 h 658197"/>
                        <a:gd name="connsiteX2" fmla="*/ 133586 w 278487"/>
                        <a:gd name="connsiteY2" fmla="*/ 653354 h 658197"/>
                        <a:gd name="connsiteX3" fmla="*/ 0 w 278487"/>
                        <a:gd name="connsiteY3" fmla="*/ 658197 h 658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8487" h="658197">
                          <a:moveTo>
                            <a:pt x="0" y="658197"/>
                          </a:moveTo>
                          <a:lnTo>
                            <a:pt x="278487" y="0"/>
                          </a:lnTo>
                          <a:lnTo>
                            <a:pt x="133586" y="653354"/>
                          </a:lnTo>
                          <a:lnTo>
                            <a:pt x="0" y="658197"/>
                          </a:lnTo>
                          <a:close/>
                        </a:path>
                      </a:pathLst>
                    </a:custGeom>
                    <a:solidFill>
                      <a:srgbClr val="34705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66" name="이등변 삼각형 52">
                      <a:extLst>
                        <a:ext uri="{FF2B5EF4-FFF2-40B4-BE49-F238E27FC236}">
                          <a16:creationId xmlns="" xmlns:a16="http://schemas.microsoft.com/office/drawing/2014/main" id="{360596F5-0151-41DA-99F6-081673D3A2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4192" y="1149838"/>
                      <a:ext cx="308986" cy="653585"/>
                    </a:xfrm>
                    <a:custGeom>
                      <a:avLst/>
                      <a:gdLst>
                        <a:gd name="connsiteX0" fmla="*/ 0 w 1170421"/>
                        <a:gd name="connsiteY0" fmla="*/ 1402885 h 1402885"/>
                        <a:gd name="connsiteX1" fmla="*/ 585211 w 1170421"/>
                        <a:gd name="connsiteY1" fmla="*/ 0 h 1402885"/>
                        <a:gd name="connsiteX2" fmla="*/ 1170421 w 1170421"/>
                        <a:gd name="connsiteY2" fmla="*/ 1402885 h 1402885"/>
                        <a:gd name="connsiteX3" fmla="*/ 0 w 1170421"/>
                        <a:gd name="connsiteY3" fmla="*/ 1402885 h 1402885"/>
                        <a:gd name="connsiteX0" fmla="*/ 0 w 1170421"/>
                        <a:gd name="connsiteY0" fmla="*/ 1402885 h 1402885"/>
                        <a:gd name="connsiteX1" fmla="*/ 585211 w 1170421"/>
                        <a:gd name="connsiteY1" fmla="*/ 0 h 1402885"/>
                        <a:gd name="connsiteX2" fmla="*/ 1170421 w 1170421"/>
                        <a:gd name="connsiteY2" fmla="*/ 1402885 h 1402885"/>
                        <a:gd name="connsiteX3" fmla="*/ 302520 w 1170421"/>
                        <a:gd name="connsiteY3" fmla="*/ 1399688 h 1402885"/>
                        <a:gd name="connsiteX4" fmla="*/ 0 w 1170421"/>
                        <a:gd name="connsiteY4" fmla="*/ 1402885 h 1402885"/>
                        <a:gd name="connsiteX0" fmla="*/ 0 w 585211"/>
                        <a:gd name="connsiteY0" fmla="*/ 1402885 h 1402885"/>
                        <a:gd name="connsiteX1" fmla="*/ 585211 w 585211"/>
                        <a:gd name="connsiteY1" fmla="*/ 0 h 1402885"/>
                        <a:gd name="connsiteX2" fmla="*/ 302520 w 585211"/>
                        <a:gd name="connsiteY2" fmla="*/ 1399688 h 1402885"/>
                        <a:gd name="connsiteX3" fmla="*/ 0 w 585211"/>
                        <a:gd name="connsiteY3" fmla="*/ 1402885 h 1402885"/>
                        <a:gd name="connsiteX0" fmla="*/ 0 w 382011"/>
                        <a:gd name="connsiteY0" fmla="*/ 847260 h 847260"/>
                        <a:gd name="connsiteX1" fmla="*/ 382011 w 382011"/>
                        <a:gd name="connsiteY1" fmla="*/ 0 h 847260"/>
                        <a:gd name="connsiteX2" fmla="*/ 302520 w 382011"/>
                        <a:gd name="connsiteY2" fmla="*/ 844063 h 847260"/>
                        <a:gd name="connsiteX3" fmla="*/ 0 w 382011"/>
                        <a:gd name="connsiteY3" fmla="*/ 847260 h 847260"/>
                        <a:gd name="connsiteX0" fmla="*/ 0 w 302520"/>
                        <a:gd name="connsiteY0" fmla="*/ 647235 h 647235"/>
                        <a:gd name="connsiteX1" fmla="*/ 289936 w 302520"/>
                        <a:gd name="connsiteY1" fmla="*/ 0 h 647235"/>
                        <a:gd name="connsiteX2" fmla="*/ 302520 w 302520"/>
                        <a:gd name="connsiteY2" fmla="*/ 644038 h 647235"/>
                        <a:gd name="connsiteX3" fmla="*/ 0 w 302520"/>
                        <a:gd name="connsiteY3" fmla="*/ 647235 h 647235"/>
                        <a:gd name="connsiteX0" fmla="*/ 0 w 289936"/>
                        <a:gd name="connsiteY0" fmla="*/ 647235 h 647235"/>
                        <a:gd name="connsiteX1" fmla="*/ 289936 w 289936"/>
                        <a:gd name="connsiteY1" fmla="*/ 0 h 647235"/>
                        <a:gd name="connsiteX2" fmla="*/ 143770 w 289936"/>
                        <a:gd name="connsiteY2" fmla="*/ 631338 h 647235"/>
                        <a:gd name="connsiteX3" fmla="*/ 0 w 289936"/>
                        <a:gd name="connsiteY3" fmla="*/ 647235 h 647235"/>
                        <a:gd name="connsiteX0" fmla="*/ 0 w 308986"/>
                        <a:gd name="connsiteY0" fmla="*/ 653585 h 653585"/>
                        <a:gd name="connsiteX1" fmla="*/ 308986 w 308986"/>
                        <a:gd name="connsiteY1" fmla="*/ 0 h 653585"/>
                        <a:gd name="connsiteX2" fmla="*/ 143770 w 308986"/>
                        <a:gd name="connsiteY2" fmla="*/ 637688 h 653585"/>
                        <a:gd name="connsiteX3" fmla="*/ 0 w 308986"/>
                        <a:gd name="connsiteY3" fmla="*/ 653585 h 653585"/>
                        <a:gd name="connsiteX0" fmla="*/ 0 w 308986"/>
                        <a:gd name="connsiteY0" fmla="*/ 653585 h 653585"/>
                        <a:gd name="connsiteX1" fmla="*/ 308986 w 308986"/>
                        <a:gd name="connsiteY1" fmla="*/ 0 h 653585"/>
                        <a:gd name="connsiteX2" fmla="*/ 146945 w 308986"/>
                        <a:gd name="connsiteY2" fmla="*/ 650388 h 653585"/>
                        <a:gd name="connsiteX3" fmla="*/ 0 w 308986"/>
                        <a:gd name="connsiteY3" fmla="*/ 653585 h 653585"/>
                        <a:gd name="connsiteX0" fmla="*/ 0 w 308986"/>
                        <a:gd name="connsiteY0" fmla="*/ 653585 h 653585"/>
                        <a:gd name="connsiteX1" fmla="*/ 308986 w 308986"/>
                        <a:gd name="connsiteY1" fmla="*/ 0 h 653585"/>
                        <a:gd name="connsiteX2" fmla="*/ 158851 w 308986"/>
                        <a:gd name="connsiteY2" fmla="*/ 650388 h 653585"/>
                        <a:gd name="connsiteX3" fmla="*/ 0 w 308986"/>
                        <a:gd name="connsiteY3" fmla="*/ 653585 h 6535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08986" h="653585">
                          <a:moveTo>
                            <a:pt x="0" y="653585"/>
                          </a:moveTo>
                          <a:lnTo>
                            <a:pt x="308986" y="0"/>
                          </a:lnTo>
                          <a:lnTo>
                            <a:pt x="158851" y="650388"/>
                          </a:lnTo>
                          <a:lnTo>
                            <a:pt x="0" y="653585"/>
                          </a:lnTo>
                          <a:close/>
                        </a:path>
                      </a:pathLst>
                    </a:custGeom>
                    <a:solidFill>
                      <a:srgbClr val="34705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</p:grpSp>
            <p:grpSp>
              <p:nvGrpSpPr>
                <p:cNvPr id="103" name="그룹 102">
                  <a:extLst>
                    <a:ext uri="{FF2B5EF4-FFF2-40B4-BE49-F238E27FC236}">
                      <a16:creationId xmlns="" xmlns:a16="http://schemas.microsoft.com/office/drawing/2014/main" id="{A53DE4D2-8B13-4E66-A6CA-7AEC5698D1B2}"/>
                    </a:ext>
                  </a:extLst>
                </p:cNvPr>
                <p:cNvGrpSpPr/>
                <p:nvPr/>
              </p:nvGrpSpPr>
              <p:grpSpPr>
                <a:xfrm>
                  <a:off x="8604916" y="4077867"/>
                  <a:ext cx="1091149" cy="1535038"/>
                  <a:chOff x="7729826" y="2687282"/>
                  <a:chExt cx="1170421" cy="1646558"/>
                </a:xfrm>
              </p:grpSpPr>
              <p:grpSp>
                <p:nvGrpSpPr>
                  <p:cNvPr id="148" name="그룹 147">
                    <a:extLst>
                      <a:ext uri="{FF2B5EF4-FFF2-40B4-BE49-F238E27FC236}">
                        <a16:creationId xmlns="" xmlns:a16="http://schemas.microsoft.com/office/drawing/2014/main" id="{170A4EEC-D4A1-465B-AF00-50C16F81F66A}"/>
                      </a:ext>
                    </a:extLst>
                  </p:cNvPr>
                  <p:cNvGrpSpPr/>
                  <p:nvPr/>
                </p:nvGrpSpPr>
                <p:grpSpPr>
                  <a:xfrm>
                    <a:off x="7729826" y="2687282"/>
                    <a:ext cx="1170421" cy="1646558"/>
                    <a:chOff x="6718359" y="1909189"/>
                    <a:chExt cx="2029853" cy="2855614"/>
                  </a:xfrm>
                </p:grpSpPr>
                <p:sp>
                  <p:nvSpPr>
                    <p:cNvPr id="153" name="이등변 삼각형 152">
                      <a:extLst>
                        <a:ext uri="{FF2B5EF4-FFF2-40B4-BE49-F238E27FC236}">
                          <a16:creationId xmlns="" xmlns:a16="http://schemas.microsoft.com/office/drawing/2014/main" id="{C63ABEDC-E60F-4742-9D16-2C723F46DF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99300" y="1909189"/>
                      <a:ext cx="1267972" cy="1519811"/>
                    </a:xfrm>
                    <a:prstGeom prst="triangle">
                      <a:avLst/>
                    </a:prstGeom>
                    <a:solidFill>
                      <a:srgbClr val="2D533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54" name="이등변 삼각형 153">
                      <a:extLst>
                        <a:ext uri="{FF2B5EF4-FFF2-40B4-BE49-F238E27FC236}">
                          <a16:creationId xmlns="" xmlns:a16="http://schemas.microsoft.com/office/drawing/2014/main" id="{A837E8B9-20A5-47E6-8735-2BE791E9C7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34250" y="2122910"/>
                      <a:ext cx="1604695" cy="1923413"/>
                    </a:xfrm>
                    <a:prstGeom prst="triangle">
                      <a:avLst/>
                    </a:prstGeom>
                    <a:solidFill>
                      <a:srgbClr val="2D533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56" name="이등변 삼각형 155">
                      <a:extLst>
                        <a:ext uri="{FF2B5EF4-FFF2-40B4-BE49-F238E27FC236}">
                          <a16:creationId xmlns="" xmlns:a16="http://schemas.microsoft.com/office/drawing/2014/main" id="{EF7BF334-94E3-48FA-A499-AA089586B7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8359" y="2331789"/>
                      <a:ext cx="2029853" cy="2433014"/>
                    </a:xfrm>
                    <a:prstGeom prst="triangle">
                      <a:avLst/>
                    </a:prstGeom>
                    <a:solidFill>
                      <a:srgbClr val="2D533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  <p:grpSp>
                <p:nvGrpSpPr>
                  <p:cNvPr id="149" name="그룹 148">
                    <a:extLst>
                      <a:ext uri="{FF2B5EF4-FFF2-40B4-BE49-F238E27FC236}">
                        <a16:creationId xmlns="" xmlns:a16="http://schemas.microsoft.com/office/drawing/2014/main" id="{A9FC1996-D968-42E6-BBC2-94764BFBA119}"/>
                      </a:ext>
                    </a:extLst>
                  </p:cNvPr>
                  <p:cNvGrpSpPr/>
                  <p:nvPr/>
                </p:nvGrpSpPr>
                <p:grpSpPr>
                  <a:xfrm>
                    <a:off x="7792114" y="2749613"/>
                    <a:ext cx="523298" cy="1554483"/>
                    <a:chOff x="6414192" y="248940"/>
                    <a:chExt cx="523298" cy="1554483"/>
                  </a:xfrm>
                </p:grpSpPr>
                <p:sp>
                  <p:nvSpPr>
                    <p:cNvPr id="150" name="이등변 삼각형 50">
                      <a:extLst>
                        <a:ext uri="{FF2B5EF4-FFF2-40B4-BE49-F238E27FC236}">
                          <a16:creationId xmlns="" xmlns:a16="http://schemas.microsoft.com/office/drawing/2014/main" id="{34098F7C-E713-445B-B1F5-8C212AF5C0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29081" y="248940"/>
                      <a:ext cx="308409" cy="784254"/>
                    </a:xfrm>
                    <a:custGeom>
                      <a:avLst/>
                      <a:gdLst>
                        <a:gd name="connsiteX0" fmla="*/ 0 w 731118"/>
                        <a:gd name="connsiteY0" fmla="*/ 876329 h 876329"/>
                        <a:gd name="connsiteX1" fmla="*/ 365559 w 731118"/>
                        <a:gd name="connsiteY1" fmla="*/ 0 h 876329"/>
                        <a:gd name="connsiteX2" fmla="*/ 731118 w 731118"/>
                        <a:gd name="connsiteY2" fmla="*/ 876329 h 876329"/>
                        <a:gd name="connsiteX3" fmla="*/ 0 w 731118"/>
                        <a:gd name="connsiteY3" fmla="*/ 876329 h 876329"/>
                        <a:gd name="connsiteX0" fmla="*/ 0 w 731118"/>
                        <a:gd name="connsiteY0" fmla="*/ 876329 h 876329"/>
                        <a:gd name="connsiteX1" fmla="*/ 365559 w 731118"/>
                        <a:gd name="connsiteY1" fmla="*/ 0 h 876329"/>
                        <a:gd name="connsiteX2" fmla="*/ 731118 w 731118"/>
                        <a:gd name="connsiteY2" fmla="*/ 876329 h 876329"/>
                        <a:gd name="connsiteX3" fmla="*/ 314643 w 731118"/>
                        <a:gd name="connsiteY3" fmla="*/ 875011 h 876329"/>
                        <a:gd name="connsiteX4" fmla="*/ 0 w 731118"/>
                        <a:gd name="connsiteY4" fmla="*/ 876329 h 876329"/>
                        <a:gd name="connsiteX0" fmla="*/ 0 w 365559"/>
                        <a:gd name="connsiteY0" fmla="*/ 876329 h 876329"/>
                        <a:gd name="connsiteX1" fmla="*/ 365559 w 365559"/>
                        <a:gd name="connsiteY1" fmla="*/ 0 h 876329"/>
                        <a:gd name="connsiteX2" fmla="*/ 314643 w 365559"/>
                        <a:gd name="connsiteY2" fmla="*/ 875011 h 876329"/>
                        <a:gd name="connsiteX3" fmla="*/ 0 w 365559"/>
                        <a:gd name="connsiteY3" fmla="*/ 876329 h 876329"/>
                        <a:gd name="connsiteX0" fmla="*/ 0 w 314643"/>
                        <a:gd name="connsiteY0" fmla="*/ 784254 h 784254"/>
                        <a:gd name="connsiteX1" fmla="*/ 308409 w 314643"/>
                        <a:gd name="connsiteY1" fmla="*/ 0 h 784254"/>
                        <a:gd name="connsiteX2" fmla="*/ 314643 w 314643"/>
                        <a:gd name="connsiteY2" fmla="*/ 782936 h 784254"/>
                        <a:gd name="connsiteX3" fmla="*/ 0 w 314643"/>
                        <a:gd name="connsiteY3" fmla="*/ 784254 h 784254"/>
                        <a:gd name="connsiteX0" fmla="*/ 0 w 308409"/>
                        <a:gd name="connsiteY0" fmla="*/ 784254 h 784254"/>
                        <a:gd name="connsiteX1" fmla="*/ 308409 w 308409"/>
                        <a:gd name="connsiteY1" fmla="*/ 0 h 784254"/>
                        <a:gd name="connsiteX2" fmla="*/ 111443 w 308409"/>
                        <a:gd name="connsiteY2" fmla="*/ 779761 h 784254"/>
                        <a:gd name="connsiteX3" fmla="*/ 0 w 308409"/>
                        <a:gd name="connsiteY3" fmla="*/ 784254 h 784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08409" h="784254">
                          <a:moveTo>
                            <a:pt x="0" y="784254"/>
                          </a:moveTo>
                          <a:lnTo>
                            <a:pt x="308409" y="0"/>
                          </a:lnTo>
                          <a:lnTo>
                            <a:pt x="111443" y="779761"/>
                          </a:lnTo>
                          <a:lnTo>
                            <a:pt x="0" y="784254"/>
                          </a:lnTo>
                          <a:close/>
                        </a:path>
                      </a:pathLst>
                    </a:custGeom>
                    <a:solidFill>
                      <a:srgbClr val="34705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51" name="이등변 삼각형 51">
                      <a:extLst>
                        <a:ext uri="{FF2B5EF4-FFF2-40B4-BE49-F238E27FC236}">
                          <a16:creationId xmlns="" xmlns:a16="http://schemas.microsoft.com/office/drawing/2014/main" id="{8426F9E3-A048-4096-8F16-90A90AF9EC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33913" y="730947"/>
                      <a:ext cx="278487" cy="658197"/>
                    </a:xfrm>
                    <a:custGeom>
                      <a:avLst/>
                      <a:gdLst>
                        <a:gd name="connsiteX0" fmla="*/ 0 w 925273"/>
                        <a:gd name="connsiteY0" fmla="*/ 1109047 h 1109047"/>
                        <a:gd name="connsiteX1" fmla="*/ 462637 w 925273"/>
                        <a:gd name="connsiteY1" fmla="*/ 0 h 1109047"/>
                        <a:gd name="connsiteX2" fmla="*/ 925273 w 925273"/>
                        <a:gd name="connsiteY2" fmla="*/ 1109047 h 1109047"/>
                        <a:gd name="connsiteX3" fmla="*/ 0 w 925273"/>
                        <a:gd name="connsiteY3" fmla="*/ 1109047 h 1109047"/>
                        <a:gd name="connsiteX0" fmla="*/ 0 w 925273"/>
                        <a:gd name="connsiteY0" fmla="*/ 1109047 h 1109047"/>
                        <a:gd name="connsiteX1" fmla="*/ 462637 w 925273"/>
                        <a:gd name="connsiteY1" fmla="*/ 0 h 1109047"/>
                        <a:gd name="connsiteX2" fmla="*/ 925273 w 925273"/>
                        <a:gd name="connsiteY2" fmla="*/ 1109047 h 1109047"/>
                        <a:gd name="connsiteX3" fmla="*/ 314561 w 925273"/>
                        <a:gd name="connsiteY3" fmla="*/ 1107379 h 1109047"/>
                        <a:gd name="connsiteX4" fmla="*/ 0 w 925273"/>
                        <a:gd name="connsiteY4" fmla="*/ 1109047 h 1109047"/>
                        <a:gd name="connsiteX0" fmla="*/ 0 w 462637"/>
                        <a:gd name="connsiteY0" fmla="*/ 1109047 h 1109047"/>
                        <a:gd name="connsiteX1" fmla="*/ 462637 w 462637"/>
                        <a:gd name="connsiteY1" fmla="*/ 0 h 1109047"/>
                        <a:gd name="connsiteX2" fmla="*/ 314561 w 462637"/>
                        <a:gd name="connsiteY2" fmla="*/ 1107379 h 1109047"/>
                        <a:gd name="connsiteX3" fmla="*/ 0 w 462637"/>
                        <a:gd name="connsiteY3" fmla="*/ 1109047 h 1109047"/>
                        <a:gd name="connsiteX0" fmla="*/ 0 w 383262"/>
                        <a:gd name="connsiteY0" fmla="*/ 966172 h 966172"/>
                        <a:gd name="connsiteX1" fmla="*/ 383262 w 383262"/>
                        <a:gd name="connsiteY1" fmla="*/ 0 h 966172"/>
                        <a:gd name="connsiteX2" fmla="*/ 314561 w 383262"/>
                        <a:gd name="connsiteY2" fmla="*/ 964504 h 966172"/>
                        <a:gd name="connsiteX3" fmla="*/ 0 w 383262"/>
                        <a:gd name="connsiteY3" fmla="*/ 966172 h 966172"/>
                        <a:gd name="connsiteX0" fmla="*/ 0 w 338812"/>
                        <a:gd name="connsiteY0" fmla="*/ 915372 h 915372"/>
                        <a:gd name="connsiteX1" fmla="*/ 338812 w 338812"/>
                        <a:gd name="connsiteY1" fmla="*/ 0 h 915372"/>
                        <a:gd name="connsiteX2" fmla="*/ 314561 w 338812"/>
                        <a:gd name="connsiteY2" fmla="*/ 913704 h 915372"/>
                        <a:gd name="connsiteX3" fmla="*/ 0 w 338812"/>
                        <a:gd name="connsiteY3" fmla="*/ 915372 h 915372"/>
                        <a:gd name="connsiteX0" fmla="*/ 0 w 338812"/>
                        <a:gd name="connsiteY0" fmla="*/ 915372 h 920054"/>
                        <a:gd name="connsiteX1" fmla="*/ 338812 w 338812"/>
                        <a:gd name="connsiteY1" fmla="*/ 0 h 920054"/>
                        <a:gd name="connsiteX2" fmla="*/ 101836 w 338812"/>
                        <a:gd name="connsiteY2" fmla="*/ 920054 h 920054"/>
                        <a:gd name="connsiteX3" fmla="*/ 0 w 338812"/>
                        <a:gd name="connsiteY3" fmla="*/ 915372 h 920054"/>
                        <a:gd name="connsiteX0" fmla="*/ 0 w 278487"/>
                        <a:gd name="connsiteY0" fmla="*/ 658197 h 662879"/>
                        <a:gd name="connsiteX1" fmla="*/ 278487 w 278487"/>
                        <a:gd name="connsiteY1" fmla="*/ 0 h 662879"/>
                        <a:gd name="connsiteX2" fmla="*/ 101836 w 278487"/>
                        <a:gd name="connsiteY2" fmla="*/ 662879 h 662879"/>
                        <a:gd name="connsiteX3" fmla="*/ 0 w 278487"/>
                        <a:gd name="connsiteY3" fmla="*/ 658197 h 662879"/>
                        <a:gd name="connsiteX0" fmla="*/ 0 w 278487"/>
                        <a:gd name="connsiteY0" fmla="*/ 658197 h 658197"/>
                        <a:gd name="connsiteX1" fmla="*/ 278487 w 278487"/>
                        <a:gd name="connsiteY1" fmla="*/ 0 h 658197"/>
                        <a:gd name="connsiteX2" fmla="*/ 133586 w 278487"/>
                        <a:gd name="connsiteY2" fmla="*/ 653354 h 658197"/>
                        <a:gd name="connsiteX3" fmla="*/ 0 w 278487"/>
                        <a:gd name="connsiteY3" fmla="*/ 658197 h 658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8487" h="658197">
                          <a:moveTo>
                            <a:pt x="0" y="658197"/>
                          </a:moveTo>
                          <a:lnTo>
                            <a:pt x="278487" y="0"/>
                          </a:lnTo>
                          <a:lnTo>
                            <a:pt x="133586" y="653354"/>
                          </a:lnTo>
                          <a:lnTo>
                            <a:pt x="0" y="658197"/>
                          </a:lnTo>
                          <a:close/>
                        </a:path>
                      </a:pathLst>
                    </a:custGeom>
                    <a:solidFill>
                      <a:srgbClr val="34705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52" name="이등변 삼각형 52">
                      <a:extLst>
                        <a:ext uri="{FF2B5EF4-FFF2-40B4-BE49-F238E27FC236}">
                          <a16:creationId xmlns="" xmlns:a16="http://schemas.microsoft.com/office/drawing/2014/main" id="{43F2E3C9-5665-4660-A779-F35F027EE4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4192" y="1149838"/>
                      <a:ext cx="308986" cy="653585"/>
                    </a:xfrm>
                    <a:custGeom>
                      <a:avLst/>
                      <a:gdLst>
                        <a:gd name="connsiteX0" fmla="*/ 0 w 1170421"/>
                        <a:gd name="connsiteY0" fmla="*/ 1402885 h 1402885"/>
                        <a:gd name="connsiteX1" fmla="*/ 585211 w 1170421"/>
                        <a:gd name="connsiteY1" fmla="*/ 0 h 1402885"/>
                        <a:gd name="connsiteX2" fmla="*/ 1170421 w 1170421"/>
                        <a:gd name="connsiteY2" fmla="*/ 1402885 h 1402885"/>
                        <a:gd name="connsiteX3" fmla="*/ 0 w 1170421"/>
                        <a:gd name="connsiteY3" fmla="*/ 1402885 h 1402885"/>
                        <a:gd name="connsiteX0" fmla="*/ 0 w 1170421"/>
                        <a:gd name="connsiteY0" fmla="*/ 1402885 h 1402885"/>
                        <a:gd name="connsiteX1" fmla="*/ 585211 w 1170421"/>
                        <a:gd name="connsiteY1" fmla="*/ 0 h 1402885"/>
                        <a:gd name="connsiteX2" fmla="*/ 1170421 w 1170421"/>
                        <a:gd name="connsiteY2" fmla="*/ 1402885 h 1402885"/>
                        <a:gd name="connsiteX3" fmla="*/ 302520 w 1170421"/>
                        <a:gd name="connsiteY3" fmla="*/ 1399688 h 1402885"/>
                        <a:gd name="connsiteX4" fmla="*/ 0 w 1170421"/>
                        <a:gd name="connsiteY4" fmla="*/ 1402885 h 1402885"/>
                        <a:gd name="connsiteX0" fmla="*/ 0 w 585211"/>
                        <a:gd name="connsiteY0" fmla="*/ 1402885 h 1402885"/>
                        <a:gd name="connsiteX1" fmla="*/ 585211 w 585211"/>
                        <a:gd name="connsiteY1" fmla="*/ 0 h 1402885"/>
                        <a:gd name="connsiteX2" fmla="*/ 302520 w 585211"/>
                        <a:gd name="connsiteY2" fmla="*/ 1399688 h 1402885"/>
                        <a:gd name="connsiteX3" fmla="*/ 0 w 585211"/>
                        <a:gd name="connsiteY3" fmla="*/ 1402885 h 1402885"/>
                        <a:gd name="connsiteX0" fmla="*/ 0 w 382011"/>
                        <a:gd name="connsiteY0" fmla="*/ 847260 h 847260"/>
                        <a:gd name="connsiteX1" fmla="*/ 382011 w 382011"/>
                        <a:gd name="connsiteY1" fmla="*/ 0 h 847260"/>
                        <a:gd name="connsiteX2" fmla="*/ 302520 w 382011"/>
                        <a:gd name="connsiteY2" fmla="*/ 844063 h 847260"/>
                        <a:gd name="connsiteX3" fmla="*/ 0 w 382011"/>
                        <a:gd name="connsiteY3" fmla="*/ 847260 h 847260"/>
                        <a:gd name="connsiteX0" fmla="*/ 0 w 302520"/>
                        <a:gd name="connsiteY0" fmla="*/ 647235 h 647235"/>
                        <a:gd name="connsiteX1" fmla="*/ 289936 w 302520"/>
                        <a:gd name="connsiteY1" fmla="*/ 0 h 647235"/>
                        <a:gd name="connsiteX2" fmla="*/ 302520 w 302520"/>
                        <a:gd name="connsiteY2" fmla="*/ 644038 h 647235"/>
                        <a:gd name="connsiteX3" fmla="*/ 0 w 302520"/>
                        <a:gd name="connsiteY3" fmla="*/ 647235 h 647235"/>
                        <a:gd name="connsiteX0" fmla="*/ 0 w 289936"/>
                        <a:gd name="connsiteY0" fmla="*/ 647235 h 647235"/>
                        <a:gd name="connsiteX1" fmla="*/ 289936 w 289936"/>
                        <a:gd name="connsiteY1" fmla="*/ 0 h 647235"/>
                        <a:gd name="connsiteX2" fmla="*/ 143770 w 289936"/>
                        <a:gd name="connsiteY2" fmla="*/ 631338 h 647235"/>
                        <a:gd name="connsiteX3" fmla="*/ 0 w 289936"/>
                        <a:gd name="connsiteY3" fmla="*/ 647235 h 647235"/>
                        <a:gd name="connsiteX0" fmla="*/ 0 w 308986"/>
                        <a:gd name="connsiteY0" fmla="*/ 653585 h 653585"/>
                        <a:gd name="connsiteX1" fmla="*/ 308986 w 308986"/>
                        <a:gd name="connsiteY1" fmla="*/ 0 h 653585"/>
                        <a:gd name="connsiteX2" fmla="*/ 143770 w 308986"/>
                        <a:gd name="connsiteY2" fmla="*/ 637688 h 653585"/>
                        <a:gd name="connsiteX3" fmla="*/ 0 w 308986"/>
                        <a:gd name="connsiteY3" fmla="*/ 653585 h 653585"/>
                        <a:gd name="connsiteX0" fmla="*/ 0 w 308986"/>
                        <a:gd name="connsiteY0" fmla="*/ 653585 h 653585"/>
                        <a:gd name="connsiteX1" fmla="*/ 308986 w 308986"/>
                        <a:gd name="connsiteY1" fmla="*/ 0 h 653585"/>
                        <a:gd name="connsiteX2" fmla="*/ 146945 w 308986"/>
                        <a:gd name="connsiteY2" fmla="*/ 650388 h 653585"/>
                        <a:gd name="connsiteX3" fmla="*/ 0 w 308986"/>
                        <a:gd name="connsiteY3" fmla="*/ 653585 h 653585"/>
                        <a:gd name="connsiteX0" fmla="*/ 0 w 308986"/>
                        <a:gd name="connsiteY0" fmla="*/ 653585 h 653585"/>
                        <a:gd name="connsiteX1" fmla="*/ 308986 w 308986"/>
                        <a:gd name="connsiteY1" fmla="*/ 0 h 653585"/>
                        <a:gd name="connsiteX2" fmla="*/ 158851 w 308986"/>
                        <a:gd name="connsiteY2" fmla="*/ 650388 h 653585"/>
                        <a:gd name="connsiteX3" fmla="*/ 0 w 308986"/>
                        <a:gd name="connsiteY3" fmla="*/ 653585 h 6535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08986" h="653585">
                          <a:moveTo>
                            <a:pt x="0" y="653585"/>
                          </a:moveTo>
                          <a:lnTo>
                            <a:pt x="308986" y="0"/>
                          </a:lnTo>
                          <a:lnTo>
                            <a:pt x="158851" y="650388"/>
                          </a:lnTo>
                          <a:lnTo>
                            <a:pt x="0" y="653585"/>
                          </a:lnTo>
                          <a:close/>
                        </a:path>
                      </a:pathLst>
                    </a:custGeom>
                    <a:solidFill>
                      <a:srgbClr val="34705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</p:grpSp>
            <p:grpSp>
              <p:nvGrpSpPr>
                <p:cNvPr id="104" name="그룹 103">
                  <a:extLst>
                    <a:ext uri="{FF2B5EF4-FFF2-40B4-BE49-F238E27FC236}">
                      <a16:creationId xmlns="" xmlns:a16="http://schemas.microsoft.com/office/drawing/2014/main" id="{57A9B0A0-63F8-4516-8E8B-342F0D4E8D39}"/>
                    </a:ext>
                  </a:extLst>
                </p:cNvPr>
                <p:cNvGrpSpPr/>
                <p:nvPr/>
              </p:nvGrpSpPr>
              <p:grpSpPr>
                <a:xfrm>
                  <a:off x="9426815" y="3972097"/>
                  <a:ext cx="1170421" cy="1646558"/>
                  <a:chOff x="7729826" y="2687282"/>
                  <a:chExt cx="1170421" cy="1646558"/>
                </a:xfrm>
              </p:grpSpPr>
              <p:grpSp>
                <p:nvGrpSpPr>
                  <p:cNvPr id="105" name="그룹 104">
                    <a:extLst>
                      <a:ext uri="{FF2B5EF4-FFF2-40B4-BE49-F238E27FC236}">
                        <a16:creationId xmlns="" xmlns:a16="http://schemas.microsoft.com/office/drawing/2014/main" id="{5A924802-8930-4A86-B1B8-DCCA6933EFC1}"/>
                      </a:ext>
                    </a:extLst>
                  </p:cNvPr>
                  <p:cNvGrpSpPr/>
                  <p:nvPr/>
                </p:nvGrpSpPr>
                <p:grpSpPr>
                  <a:xfrm>
                    <a:off x="7729826" y="2687282"/>
                    <a:ext cx="1170421" cy="1646558"/>
                    <a:chOff x="6718359" y="1909189"/>
                    <a:chExt cx="2029853" cy="2855614"/>
                  </a:xfrm>
                </p:grpSpPr>
                <p:sp>
                  <p:nvSpPr>
                    <p:cNvPr id="110" name="이등변 삼각형 109">
                      <a:extLst>
                        <a:ext uri="{FF2B5EF4-FFF2-40B4-BE49-F238E27FC236}">
                          <a16:creationId xmlns="" xmlns:a16="http://schemas.microsoft.com/office/drawing/2014/main" id="{B76CFEA0-7C92-4DB3-B5FD-55EDB410F6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99300" y="1909189"/>
                      <a:ext cx="1267972" cy="1519811"/>
                    </a:xfrm>
                    <a:prstGeom prst="triangle">
                      <a:avLst/>
                    </a:prstGeom>
                    <a:solidFill>
                      <a:srgbClr val="2D533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11" name="이등변 삼각형 110">
                      <a:extLst>
                        <a:ext uri="{FF2B5EF4-FFF2-40B4-BE49-F238E27FC236}">
                          <a16:creationId xmlns="" xmlns:a16="http://schemas.microsoft.com/office/drawing/2014/main" id="{638E3DCD-C042-4963-8E27-79EE663B27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34250" y="2122910"/>
                      <a:ext cx="1604695" cy="1923413"/>
                    </a:xfrm>
                    <a:prstGeom prst="triangle">
                      <a:avLst/>
                    </a:prstGeom>
                    <a:solidFill>
                      <a:srgbClr val="2D533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12" name="이등변 삼각형 111">
                      <a:extLst>
                        <a:ext uri="{FF2B5EF4-FFF2-40B4-BE49-F238E27FC236}">
                          <a16:creationId xmlns="" xmlns:a16="http://schemas.microsoft.com/office/drawing/2014/main" id="{681FE7FC-1E99-4175-89B6-273AA05D81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8359" y="2331789"/>
                      <a:ext cx="2029853" cy="2433014"/>
                    </a:xfrm>
                    <a:prstGeom prst="triangle">
                      <a:avLst/>
                    </a:prstGeom>
                    <a:solidFill>
                      <a:srgbClr val="2D533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  <p:grpSp>
                <p:nvGrpSpPr>
                  <p:cNvPr id="106" name="그룹 105">
                    <a:extLst>
                      <a:ext uri="{FF2B5EF4-FFF2-40B4-BE49-F238E27FC236}">
                        <a16:creationId xmlns="" xmlns:a16="http://schemas.microsoft.com/office/drawing/2014/main" id="{269C7D69-7116-4D62-BE0D-93405DF3FFD0}"/>
                      </a:ext>
                    </a:extLst>
                  </p:cNvPr>
                  <p:cNvGrpSpPr/>
                  <p:nvPr/>
                </p:nvGrpSpPr>
                <p:grpSpPr>
                  <a:xfrm>
                    <a:off x="7792114" y="2749613"/>
                    <a:ext cx="523298" cy="1554483"/>
                    <a:chOff x="6414192" y="248940"/>
                    <a:chExt cx="523298" cy="1554483"/>
                  </a:xfrm>
                </p:grpSpPr>
                <p:sp>
                  <p:nvSpPr>
                    <p:cNvPr id="107" name="이등변 삼각형 50">
                      <a:extLst>
                        <a:ext uri="{FF2B5EF4-FFF2-40B4-BE49-F238E27FC236}">
                          <a16:creationId xmlns="" xmlns:a16="http://schemas.microsoft.com/office/drawing/2014/main" id="{66F61557-B078-44C0-8B76-C208532DF6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29081" y="248940"/>
                      <a:ext cx="308409" cy="784254"/>
                    </a:xfrm>
                    <a:custGeom>
                      <a:avLst/>
                      <a:gdLst>
                        <a:gd name="connsiteX0" fmla="*/ 0 w 731118"/>
                        <a:gd name="connsiteY0" fmla="*/ 876329 h 876329"/>
                        <a:gd name="connsiteX1" fmla="*/ 365559 w 731118"/>
                        <a:gd name="connsiteY1" fmla="*/ 0 h 876329"/>
                        <a:gd name="connsiteX2" fmla="*/ 731118 w 731118"/>
                        <a:gd name="connsiteY2" fmla="*/ 876329 h 876329"/>
                        <a:gd name="connsiteX3" fmla="*/ 0 w 731118"/>
                        <a:gd name="connsiteY3" fmla="*/ 876329 h 876329"/>
                        <a:gd name="connsiteX0" fmla="*/ 0 w 731118"/>
                        <a:gd name="connsiteY0" fmla="*/ 876329 h 876329"/>
                        <a:gd name="connsiteX1" fmla="*/ 365559 w 731118"/>
                        <a:gd name="connsiteY1" fmla="*/ 0 h 876329"/>
                        <a:gd name="connsiteX2" fmla="*/ 731118 w 731118"/>
                        <a:gd name="connsiteY2" fmla="*/ 876329 h 876329"/>
                        <a:gd name="connsiteX3" fmla="*/ 314643 w 731118"/>
                        <a:gd name="connsiteY3" fmla="*/ 875011 h 876329"/>
                        <a:gd name="connsiteX4" fmla="*/ 0 w 731118"/>
                        <a:gd name="connsiteY4" fmla="*/ 876329 h 876329"/>
                        <a:gd name="connsiteX0" fmla="*/ 0 w 365559"/>
                        <a:gd name="connsiteY0" fmla="*/ 876329 h 876329"/>
                        <a:gd name="connsiteX1" fmla="*/ 365559 w 365559"/>
                        <a:gd name="connsiteY1" fmla="*/ 0 h 876329"/>
                        <a:gd name="connsiteX2" fmla="*/ 314643 w 365559"/>
                        <a:gd name="connsiteY2" fmla="*/ 875011 h 876329"/>
                        <a:gd name="connsiteX3" fmla="*/ 0 w 365559"/>
                        <a:gd name="connsiteY3" fmla="*/ 876329 h 876329"/>
                        <a:gd name="connsiteX0" fmla="*/ 0 w 314643"/>
                        <a:gd name="connsiteY0" fmla="*/ 784254 h 784254"/>
                        <a:gd name="connsiteX1" fmla="*/ 308409 w 314643"/>
                        <a:gd name="connsiteY1" fmla="*/ 0 h 784254"/>
                        <a:gd name="connsiteX2" fmla="*/ 314643 w 314643"/>
                        <a:gd name="connsiteY2" fmla="*/ 782936 h 784254"/>
                        <a:gd name="connsiteX3" fmla="*/ 0 w 314643"/>
                        <a:gd name="connsiteY3" fmla="*/ 784254 h 784254"/>
                        <a:gd name="connsiteX0" fmla="*/ 0 w 308409"/>
                        <a:gd name="connsiteY0" fmla="*/ 784254 h 784254"/>
                        <a:gd name="connsiteX1" fmla="*/ 308409 w 308409"/>
                        <a:gd name="connsiteY1" fmla="*/ 0 h 784254"/>
                        <a:gd name="connsiteX2" fmla="*/ 111443 w 308409"/>
                        <a:gd name="connsiteY2" fmla="*/ 779761 h 784254"/>
                        <a:gd name="connsiteX3" fmla="*/ 0 w 308409"/>
                        <a:gd name="connsiteY3" fmla="*/ 784254 h 784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08409" h="784254">
                          <a:moveTo>
                            <a:pt x="0" y="784254"/>
                          </a:moveTo>
                          <a:lnTo>
                            <a:pt x="308409" y="0"/>
                          </a:lnTo>
                          <a:lnTo>
                            <a:pt x="111443" y="779761"/>
                          </a:lnTo>
                          <a:lnTo>
                            <a:pt x="0" y="784254"/>
                          </a:lnTo>
                          <a:close/>
                        </a:path>
                      </a:pathLst>
                    </a:custGeom>
                    <a:solidFill>
                      <a:srgbClr val="34705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08" name="이등변 삼각형 51">
                      <a:extLst>
                        <a:ext uri="{FF2B5EF4-FFF2-40B4-BE49-F238E27FC236}">
                          <a16:creationId xmlns="" xmlns:a16="http://schemas.microsoft.com/office/drawing/2014/main" id="{C4B83198-3334-477B-9AB1-0BBC8E642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33913" y="730947"/>
                      <a:ext cx="278487" cy="658197"/>
                    </a:xfrm>
                    <a:custGeom>
                      <a:avLst/>
                      <a:gdLst>
                        <a:gd name="connsiteX0" fmla="*/ 0 w 925273"/>
                        <a:gd name="connsiteY0" fmla="*/ 1109047 h 1109047"/>
                        <a:gd name="connsiteX1" fmla="*/ 462637 w 925273"/>
                        <a:gd name="connsiteY1" fmla="*/ 0 h 1109047"/>
                        <a:gd name="connsiteX2" fmla="*/ 925273 w 925273"/>
                        <a:gd name="connsiteY2" fmla="*/ 1109047 h 1109047"/>
                        <a:gd name="connsiteX3" fmla="*/ 0 w 925273"/>
                        <a:gd name="connsiteY3" fmla="*/ 1109047 h 1109047"/>
                        <a:gd name="connsiteX0" fmla="*/ 0 w 925273"/>
                        <a:gd name="connsiteY0" fmla="*/ 1109047 h 1109047"/>
                        <a:gd name="connsiteX1" fmla="*/ 462637 w 925273"/>
                        <a:gd name="connsiteY1" fmla="*/ 0 h 1109047"/>
                        <a:gd name="connsiteX2" fmla="*/ 925273 w 925273"/>
                        <a:gd name="connsiteY2" fmla="*/ 1109047 h 1109047"/>
                        <a:gd name="connsiteX3" fmla="*/ 314561 w 925273"/>
                        <a:gd name="connsiteY3" fmla="*/ 1107379 h 1109047"/>
                        <a:gd name="connsiteX4" fmla="*/ 0 w 925273"/>
                        <a:gd name="connsiteY4" fmla="*/ 1109047 h 1109047"/>
                        <a:gd name="connsiteX0" fmla="*/ 0 w 462637"/>
                        <a:gd name="connsiteY0" fmla="*/ 1109047 h 1109047"/>
                        <a:gd name="connsiteX1" fmla="*/ 462637 w 462637"/>
                        <a:gd name="connsiteY1" fmla="*/ 0 h 1109047"/>
                        <a:gd name="connsiteX2" fmla="*/ 314561 w 462637"/>
                        <a:gd name="connsiteY2" fmla="*/ 1107379 h 1109047"/>
                        <a:gd name="connsiteX3" fmla="*/ 0 w 462637"/>
                        <a:gd name="connsiteY3" fmla="*/ 1109047 h 1109047"/>
                        <a:gd name="connsiteX0" fmla="*/ 0 w 383262"/>
                        <a:gd name="connsiteY0" fmla="*/ 966172 h 966172"/>
                        <a:gd name="connsiteX1" fmla="*/ 383262 w 383262"/>
                        <a:gd name="connsiteY1" fmla="*/ 0 h 966172"/>
                        <a:gd name="connsiteX2" fmla="*/ 314561 w 383262"/>
                        <a:gd name="connsiteY2" fmla="*/ 964504 h 966172"/>
                        <a:gd name="connsiteX3" fmla="*/ 0 w 383262"/>
                        <a:gd name="connsiteY3" fmla="*/ 966172 h 966172"/>
                        <a:gd name="connsiteX0" fmla="*/ 0 w 338812"/>
                        <a:gd name="connsiteY0" fmla="*/ 915372 h 915372"/>
                        <a:gd name="connsiteX1" fmla="*/ 338812 w 338812"/>
                        <a:gd name="connsiteY1" fmla="*/ 0 h 915372"/>
                        <a:gd name="connsiteX2" fmla="*/ 314561 w 338812"/>
                        <a:gd name="connsiteY2" fmla="*/ 913704 h 915372"/>
                        <a:gd name="connsiteX3" fmla="*/ 0 w 338812"/>
                        <a:gd name="connsiteY3" fmla="*/ 915372 h 915372"/>
                        <a:gd name="connsiteX0" fmla="*/ 0 w 338812"/>
                        <a:gd name="connsiteY0" fmla="*/ 915372 h 920054"/>
                        <a:gd name="connsiteX1" fmla="*/ 338812 w 338812"/>
                        <a:gd name="connsiteY1" fmla="*/ 0 h 920054"/>
                        <a:gd name="connsiteX2" fmla="*/ 101836 w 338812"/>
                        <a:gd name="connsiteY2" fmla="*/ 920054 h 920054"/>
                        <a:gd name="connsiteX3" fmla="*/ 0 w 338812"/>
                        <a:gd name="connsiteY3" fmla="*/ 915372 h 920054"/>
                        <a:gd name="connsiteX0" fmla="*/ 0 w 278487"/>
                        <a:gd name="connsiteY0" fmla="*/ 658197 h 662879"/>
                        <a:gd name="connsiteX1" fmla="*/ 278487 w 278487"/>
                        <a:gd name="connsiteY1" fmla="*/ 0 h 662879"/>
                        <a:gd name="connsiteX2" fmla="*/ 101836 w 278487"/>
                        <a:gd name="connsiteY2" fmla="*/ 662879 h 662879"/>
                        <a:gd name="connsiteX3" fmla="*/ 0 w 278487"/>
                        <a:gd name="connsiteY3" fmla="*/ 658197 h 662879"/>
                        <a:gd name="connsiteX0" fmla="*/ 0 w 278487"/>
                        <a:gd name="connsiteY0" fmla="*/ 658197 h 658197"/>
                        <a:gd name="connsiteX1" fmla="*/ 278487 w 278487"/>
                        <a:gd name="connsiteY1" fmla="*/ 0 h 658197"/>
                        <a:gd name="connsiteX2" fmla="*/ 133586 w 278487"/>
                        <a:gd name="connsiteY2" fmla="*/ 653354 h 658197"/>
                        <a:gd name="connsiteX3" fmla="*/ 0 w 278487"/>
                        <a:gd name="connsiteY3" fmla="*/ 658197 h 658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8487" h="658197">
                          <a:moveTo>
                            <a:pt x="0" y="658197"/>
                          </a:moveTo>
                          <a:lnTo>
                            <a:pt x="278487" y="0"/>
                          </a:lnTo>
                          <a:lnTo>
                            <a:pt x="133586" y="653354"/>
                          </a:lnTo>
                          <a:lnTo>
                            <a:pt x="0" y="658197"/>
                          </a:lnTo>
                          <a:close/>
                        </a:path>
                      </a:pathLst>
                    </a:custGeom>
                    <a:solidFill>
                      <a:srgbClr val="34705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09" name="이등변 삼각형 52">
                      <a:extLst>
                        <a:ext uri="{FF2B5EF4-FFF2-40B4-BE49-F238E27FC236}">
                          <a16:creationId xmlns="" xmlns:a16="http://schemas.microsoft.com/office/drawing/2014/main" id="{D5608BFA-F072-464E-88EE-2570567460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4192" y="1149838"/>
                      <a:ext cx="308986" cy="653585"/>
                    </a:xfrm>
                    <a:custGeom>
                      <a:avLst/>
                      <a:gdLst>
                        <a:gd name="connsiteX0" fmla="*/ 0 w 1170421"/>
                        <a:gd name="connsiteY0" fmla="*/ 1402885 h 1402885"/>
                        <a:gd name="connsiteX1" fmla="*/ 585211 w 1170421"/>
                        <a:gd name="connsiteY1" fmla="*/ 0 h 1402885"/>
                        <a:gd name="connsiteX2" fmla="*/ 1170421 w 1170421"/>
                        <a:gd name="connsiteY2" fmla="*/ 1402885 h 1402885"/>
                        <a:gd name="connsiteX3" fmla="*/ 0 w 1170421"/>
                        <a:gd name="connsiteY3" fmla="*/ 1402885 h 1402885"/>
                        <a:gd name="connsiteX0" fmla="*/ 0 w 1170421"/>
                        <a:gd name="connsiteY0" fmla="*/ 1402885 h 1402885"/>
                        <a:gd name="connsiteX1" fmla="*/ 585211 w 1170421"/>
                        <a:gd name="connsiteY1" fmla="*/ 0 h 1402885"/>
                        <a:gd name="connsiteX2" fmla="*/ 1170421 w 1170421"/>
                        <a:gd name="connsiteY2" fmla="*/ 1402885 h 1402885"/>
                        <a:gd name="connsiteX3" fmla="*/ 302520 w 1170421"/>
                        <a:gd name="connsiteY3" fmla="*/ 1399688 h 1402885"/>
                        <a:gd name="connsiteX4" fmla="*/ 0 w 1170421"/>
                        <a:gd name="connsiteY4" fmla="*/ 1402885 h 1402885"/>
                        <a:gd name="connsiteX0" fmla="*/ 0 w 585211"/>
                        <a:gd name="connsiteY0" fmla="*/ 1402885 h 1402885"/>
                        <a:gd name="connsiteX1" fmla="*/ 585211 w 585211"/>
                        <a:gd name="connsiteY1" fmla="*/ 0 h 1402885"/>
                        <a:gd name="connsiteX2" fmla="*/ 302520 w 585211"/>
                        <a:gd name="connsiteY2" fmla="*/ 1399688 h 1402885"/>
                        <a:gd name="connsiteX3" fmla="*/ 0 w 585211"/>
                        <a:gd name="connsiteY3" fmla="*/ 1402885 h 1402885"/>
                        <a:gd name="connsiteX0" fmla="*/ 0 w 382011"/>
                        <a:gd name="connsiteY0" fmla="*/ 847260 h 847260"/>
                        <a:gd name="connsiteX1" fmla="*/ 382011 w 382011"/>
                        <a:gd name="connsiteY1" fmla="*/ 0 h 847260"/>
                        <a:gd name="connsiteX2" fmla="*/ 302520 w 382011"/>
                        <a:gd name="connsiteY2" fmla="*/ 844063 h 847260"/>
                        <a:gd name="connsiteX3" fmla="*/ 0 w 382011"/>
                        <a:gd name="connsiteY3" fmla="*/ 847260 h 847260"/>
                        <a:gd name="connsiteX0" fmla="*/ 0 w 302520"/>
                        <a:gd name="connsiteY0" fmla="*/ 647235 h 647235"/>
                        <a:gd name="connsiteX1" fmla="*/ 289936 w 302520"/>
                        <a:gd name="connsiteY1" fmla="*/ 0 h 647235"/>
                        <a:gd name="connsiteX2" fmla="*/ 302520 w 302520"/>
                        <a:gd name="connsiteY2" fmla="*/ 644038 h 647235"/>
                        <a:gd name="connsiteX3" fmla="*/ 0 w 302520"/>
                        <a:gd name="connsiteY3" fmla="*/ 647235 h 647235"/>
                        <a:gd name="connsiteX0" fmla="*/ 0 w 289936"/>
                        <a:gd name="connsiteY0" fmla="*/ 647235 h 647235"/>
                        <a:gd name="connsiteX1" fmla="*/ 289936 w 289936"/>
                        <a:gd name="connsiteY1" fmla="*/ 0 h 647235"/>
                        <a:gd name="connsiteX2" fmla="*/ 143770 w 289936"/>
                        <a:gd name="connsiteY2" fmla="*/ 631338 h 647235"/>
                        <a:gd name="connsiteX3" fmla="*/ 0 w 289936"/>
                        <a:gd name="connsiteY3" fmla="*/ 647235 h 647235"/>
                        <a:gd name="connsiteX0" fmla="*/ 0 w 308986"/>
                        <a:gd name="connsiteY0" fmla="*/ 653585 h 653585"/>
                        <a:gd name="connsiteX1" fmla="*/ 308986 w 308986"/>
                        <a:gd name="connsiteY1" fmla="*/ 0 h 653585"/>
                        <a:gd name="connsiteX2" fmla="*/ 143770 w 308986"/>
                        <a:gd name="connsiteY2" fmla="*/ 637688 h 653585"/>
                        <a:gd name="connsiteX3" fmla="*/ 0 w 308986"/>
                        <a:gd name="connsiteY3" fmla="*/ 653585 h 653585"/>
                        <a:gd name="connsiteX0" fmla="*/ 0 w 308986"/>
                        <a:gd name="connsiteY0" fmla="*/ 653585 h 653585"/>
                        <a:gd name="connsiteX1" fmla="*/ 308986 w 308986"/>
                        <a:gd name="connsiteY1" fmla="*/ 0 h 653585"/>
                        <a:gd name="connsiteX2" fmla="*/ 146945 w 308986"/>
                        <a:gd name="connsiteY2" fmla="*/ 650388 h 653585"/>
                        <a:gd name="connsiteX3" fmla="*/ 0 w 308986"/>
                        <a:gd name="connsiteY3" fmla="*/ 653585 h 653585"/>
                        <a:gd name="connsiteX0" fmla="*/ 0 w 308986"/>
                        <a:gd name="connsiteY0" fmla="*/ 653585 h 653585"/>
                        <a:gd name="connsiteX1" fmla="*/ 308986 w 308986"/>
                        <a:gd name="connsiteY1" fmla="*/ 0 h 653585"/>
                        <a:gd name="connsiteX2" fmla="*/ 158851 w 308986"/>
                        <a:gd name="connsiteY2" fmla="*/ 650388 h 653585"/>
                        <a:gd name="connsiteX3" fmla="*/ 0 w 308986"/>
                        <a:gd name="connsiteY3" fmla="*/ 653585 h 6535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08986" h="653585">
                          <a:moveTo>
                            <a:pt x="0" y="653585"/>
                          </a:moveTo>
                          <a:lnTo>
                            <a:pt x="308986" y="0"/>
                          </a:lnTo>
                          <a:lnTo>
                            <a:pt x="158851" y="650388"/>
                          </a:lnTo>
                          <a:lnTo>
                            <a:pt x="0" y="653585"/>
                          </a:lnTo>
                          <a:close/>
                        </a:path>
                      </a:pathLst>
                    </a:custGeom>
                    <a:solidFill>
                      <a:srgbClr val="34705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</p:grpSp>
          </p:grpSp>
          <p:grpSp>
            <p:nvGrpSpPr>
              <p:cNvPr id="4" name="그룹 3">
                <a:extLst>
                  <a:ext uri="{FF2B5EF4-FFF2-40B4-BE49-F238E27FC236}">
                    <a16:creationId xmlns="" xmlns:a16="http://schemas.microsoft.com/office/drawing/2014/main" id="{7EA366FD-B3FD-4054-83A1-711742CF8F1C}"/>
                  </a:ext>
                </a:extLst>
              </p:cNvPr>
              <p:cNvGrpSpPr/>
              <p:nvPr/>
            </p:nvGrpSpPr>
            <p:grpSpPr>
              <a:xfrm>
                <a:off x="2076184" y="5946334"/>
                <a:ext cx="644450" cy="676438"/>
                <a:chOff x="6794813" y="5617258"/>
                <a:chExt cx="644450" cy="676438"/>
              </a:xfrm>
            </p:grpSpPr>
            <p:grpSp>
              <p:nvGrpSpPr>
                <p:cNvPr id="75" name="그룹 74">
                  <a:extLst>
                    <a:ext uri="{FF2B5EF4-FFF2-40B4-BE49-F238E27FC236}">
                      <a16:creationId xmlns="" xmlns:a16="http://schemas.microsoft.com/office/drawing/2014/main" id="{46CF8DB0-8585-4D63-BD62-08A2193AB9CB}"/>
                    </a:ext>
                  </a:extLst>
                </p:cNvPr>
                <p:cNvGrpSpPr/>
                <p:nvPr/>
              </p:nvGrpSpPr>
              <p:grpSpPr>
                <a:xfrm>
                  <a:off x="6794813" y="5617258"/>
                  <a:ext cx="424206" cy="446174"/>
                  <a:chOff x="6923599" y="2794000"/>
                  <a:chExt cx="424206" cy="446174"/>
                </a:xfrm>
              </p:grpSpPr>
              <p:sp>
                <p:nvSpPr>
                  <p:cNvPr id="76" name="타원 75">
                    <a:extLst>
                      <a:ext uri="{FF2B5EF4-FFF2-40B4-BE49-F238E27FC236}">
                        <a16:creationId xmlns="" xmlns:a16="http://schemas.microsoft.com/office/drawing/2014/main" id="{2F1E07DA-8B14-41D5-A0E2-4CB92E62EB5C}"/>
                      </a:ext>
                    </a:extLst>
                  </p:cNvPr>
                  <p:cNvSpPr/>
                  <p:nvPr/>
                </p:nvSpPr>
                <p:spPr>
                  <a:xfrm>
                    <a:off x="6923599" y="2794000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7" name="타원 76">
                    <a:extLst>
                      <a:ext uri="{FF2B5EF4-FFF2-40B4-BE49-F238E27FC236}">
                        <a16:creationId xmlns="" xmlns:a16="http://schemas.microsoft.com/office/drawing/2014/main" id="{2F363958-D93A-49F9-BD0A-E356B8AB385C}"/>
                      </a:ext>
                    </a:extLst>
                  </p:cNvPr>
                  <p:cNvSpPr/>
                  <p:nvPr/>
                </p:nvSpPr>
                <p:spPr>
                  <a:xfrm>
                    <a:off x="6923599" y="2953424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8" name="타원 77">
                    <a:extLst>
                      <a:ext uri="{FF2B5EF4-FFF2-40B4-BE49-F238E27FC236}">
                        <a16:creationId xmlns="" xmlns:a16="http://schemas.microsoft.com/office/drawing/2014/main" id="{3EB5BB62-9479-4232-913F-CA36B894532B}"/>
                      </a:ext>
                    </a:extLst>
                  </p:cNvPr>
                  <p:cNvSpPr/>
                  <p:nvPr/>
                </p:nvSpPr>
                <p:spPr>
                  <a:xfrm>
                    <a:off x="7090688" y="2828151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9" name="타원 78">
                    <a:extLst>
                      <a:ext uri="{FF2B5EF4-FFF2-40B4-BE49-F238E27FC236}">
                        <a16:creationId xmlns="" xmlns:a16="http://schemas.microsoft.com/office/drawing/2014/main" id="{BD5B9D89-B745-4D3C-93AA-FC951DE85A6C}"/>
                      </a:ext>
                    </a:extLst>
                  </p:cNvPr>
                  <p:cNvSpPr/>
                  <p:nvPr/>
                </p:nvSpPr>
                <p:spPr>
                  <a:xfrm>
                    <a:off x="7052157" y="2983057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80" name="타원 79">
                    <a:extLst>
                      <a:ext uri="{FF2B5EF4-FFF2-40B4-BE49-F238E27FC236}">
                        <a16:creationId xmlns="" xmlns:a16="http://schemas.microsoft.com/office/drawing/2014/main" id="{B6F027D3-1A06-46A7-B608-27AEB3561044}"/>
                      </a:ext>
                    </a:extLst>
                  </p:cNvPr>
                  <p:cNvSpPr/>
                  <p:nvPr/>
                </p:nvSpPr>
                <p:spPr>
                  <a:xfrm>
                    <a:off x="7073627" y="2963679"/>
                    <a:ext cx="109927" cy="109927"/>
                  </a:xfrm>
                  <a:prstGeom prst="ellipse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81" name="그룹 80">
                  <a:extLst>
                    <a:ext uri="{FF2B5EF4-FFF2-40B4-BE49-F238E27FC236}">
                      <a16:creationId xmlns="" xmlns:a16="http://schemas.microsoft.com/office/drawing/2014/main" id="{96B7CB62-3F0D-410E-AB08-366583160620}"/>
                    </a:ext>
                  </a:extLst>
                </p:cNvPr>
                <p:cNvGrpSpPr/>
                <p:nvPr/>
              </p:nvGrpSpPr>
              <p:grpSpPr>
                <a:xfrm>
                  <a:off x="6804285" y="6054393"/>
                  <a:ext cx="227521" cy="239303"/>
                  <a:chOff x="6923599" y="2794000"/>
                  <a:chExt cx="424206" cy="446174"/>
                </a:xfrm>
              </p:grpSpPr>
              <p:sp>
                <p:nvSpPr>
                  <p:cNvPr id="82" name="타원 81">
                    <a:extLst>
                      <a:ext uri="{FF2B5EF4-FFF2-40B4-BE49-F238E27FC236}">
                        <a16:creationId xmlns="" xmlns:a16="http://schemas.microsoft.com/office/drawing/2014/main" id="{C57DA377-80F5-43D1-9EDF-0D733A0696A2}"/>
                      </a:ext>
                    </a:extLst>
                  </p:cNvPr>
                  <p:cNvSpPr/>
                  <p:nvPr/>
                </p:nvSpPr>
                <p:spPr>
                  <a:xfrm>
                    <a:off x="6923599" y="2794000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83" name="타원 82">
                    <a:extLst>
                      <a:ext uri="{FF2B5EF4-FFF2-40B4-BE49-F238E27FC236}">
                        <a16:creationId xmlns="" xmlns:a16="http://schemas.microsoft.com/office/drawing/2014/main" id="{14671ACF-B319-44EA-A135-C04A93C7DFD3}"/>
                      </a:ext>
                    </a:extLst>
                  </p:cNvPr>
                  <p:cNvSpPr/>
                  <p:nvPr/>
                </p:nvSpPr>
                <p:spPr>
                  <a:xfrm>
                    <a:off x="6923599" y="2953424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84" name="타원 83">
                    <a:extLst>
                      <a:ext uri="{FF2B5EF4-FFF2-40B4-BE49-F238E27FC236}">
                        <a16:creationId xmlns="" xmlns:a16="http://schemas.microsoft.com/office/drawing/2014/main" id="{F715FA60-7D3D-46E8-AA08-67F63D0E0FF7}"/>
                      </a:ext>
                    </a:extLst>
                  </p:cNvPr>
                  <p:cNvSpPr/>
                  <p:nvPr/>
                </p:nvSpPr>
                <p:spPr>
                  <a:xfrm>
                    <a:off x="7090688" y="2828151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85" name="타원 84">
                    <a:extLst>
                      <a:ext uri="{FF2B5EF4-FFF2-40B4-BE49-F238E27FC236}">
                        <a16:creationId xmlns="" xmlns:a16="http://schemas.microsoft.com/office/drawing/2014/main" id="{E89DF090-191E-43A9-8856-43D950B8C58C}"/>
                      </a:ext>
                    </a:extLst>
                  </p:cNvPr>
                  <p:cNvSpPr/>
                  <p:nvPr/>
                </p:nvSpPr>
                <p:spPr>
                  <a:xfrm>
                    <a:off x="7052157" y="2983057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86" name="타원 85">
                    <a:extLst>
                      <a:ext uri="{FF2B5EF4-FFF2-40B4-BE49-F238E27FC236}">
                        <a16:creationId xmlns="" xmlns:a16="http://schemas.microsoft.com/office/drawing/2014/main" id="{19F350E8-B002-4DB0-9AB1-3E7886E77DF9}"/>
                      </a:ext>
                    </a:extLst>
                  </p:cNvPr>
                  <p:cNvSpPr/>
                  <p:nvPr/>
                </p:nvSpPr>
                <p:spPr>
                  <a:xfrm>
                    <a:off x="7073627" y="2963679"/>
                    <a:ext cx="109927" cy="109927"/>
                  </a:xfrm>
                  <a:prstGeom prst="ellipse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87" name="그룹 86">
                  <a:extLst>
                    <a:ext uri="{FF2B5EF4-FFF2-40B4-BE49-F238E27FC236}">
                      <a16:creationId xmlns="" xmlns:a16="http://schemas.microsoft.com/office/drawing/2014/main" id="{42EA24F8-0FD4-4FF7-88D0-2812932CE8A7}"/>
                    </a:ext>
                  </a:extLst>
                </p:cNvPr>
                <p:cNvGrpSpPr/>
                <p:nvPr/>
              </p:nvGrpSpPr>
              <p:grpSpPr>
                <a:xfrm>
                  <a:off x="7109013" y="6040427"/>
                  <a:ext cx="227521" cy="239303"/>
                  <a:chOff x="6923599" y="2794000"/>
                  <a:chExt cx="424206" cy="446174"/>
                </a:xfrm>
              </p:grpSpPr>
              <p:sp>
                <p:nvSpPr>
                  <p:cNvPr id="88" name="타원 87">
                    <a:extLst>
                      <a:ext uri="{FF2B5EF4-FFF2-40B4-BE49-F238E27FC236}">
                        <a16:creationId xmlns="" xmlns:a16="http://schemas.microsoft.com/office/drawing/2014/main" id="{07004C87-30C0-4685-B206-3C2067A4D8C0}"/>
                      </a:ext>
                    </a:extLst>
                  </p:cNvPr>
                  <p:cNvSpPr/>
                  <p:nvPr/>
                </p:nvSpPr>
                <p:spPr>
                  <a:xfrm>
                    <a:off x="6923599" y="2794000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89" name="타원 88">
                    <a:extLst>
                      <a:ext uri="{FF2B5EF4-FFF2-40B4-BE49-F238E27FC236}">
                        <a16:creationId xmlns="" xmlns:a16="http://schemas.microsoft.com/office/drawing/2014/main" id="{C7E3AE13-CE25-4AA3-A9A4-96C5887A6385}"/>
                      </a:ext>
                    </a:extLst>
                  </p:cNvPr>
                  <p:cNvSpPr/>
                  <p:nvPr/>
                </p:nvSpPr>
                <p:spPr>
                  <a:xfrm>
                    <a:off x="6923599" y="2953424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0" name="타원 89">
                    <a:extLst>
                      <a:ext uri="{FF2B5EF4-FFF2-40B4-BE49-F238E27FC236}">
                        <a16:creationId xmlns="" xmlns:a16="http://schemas.microsoft.com/office/drawing/2014/main" id="{289B7221-8DA0-4E22-839A-D73709D070F1}"/>
                      </a:ext>
                    </a:extLst>
                  </p:cNvPr>
                  <p:cNvSpPr/>
                  <p:nvPr/>
                </p:nvSpPr>
                <p:spPr>
                  <a:xfrm>
                    <a:off x="7090688" y="2828151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1" name="타원 90">
                    <a:extLst>
                      <a:ext uri="{FF2B5EF4-FFF2-40B4-BE49-F238E27FC236}">
                        <a16:creationId xmlns="" xmlns:a16="http://schemas.microsoft.com/office/drawing/2014/main" id="{196EBC6A-E4FF-46C3-88BE-C673EAE58F6A}"/>
                      </a:ext>
                    </a:extLst>
                  </p:cNvPr>
                  <p:cNvSpPr/>
                  <p:nvPr/>
                </p:nvSpPr>
                <p:spPr>
                  <a:xfrm>
                    <a:off x="7052157" y="2983057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2" name="타원 91">
                    <a:extLst>
                      <a:ext uri="{FF2B5EF4-FFF2-40B4-BE49-F238E27FC236}">
                        <a16:creationId xmlns="" xmlns:a16="http://schemas.microsoft.com/office/drawing/2014/main" id="{0C096206-805E-4606-968A-6DA25F1AD8BA}"/>
                      </a:ext>
                    </a:extLst>
                  </p:cNvPr>
                  <p:cNvSpPr/>
                  <p:nvPr/>
                </p:nvSpPr>
                <p:spPr>
                  <a:xfrm>
                    <a:off x="7073627" y="2963679"/>
                    <a:ext cx="109927" cy="109927"/>
                  </a:xfrm>
                  <a:prstGeom prst="ellipse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93" name="그룹 92">
                  <a:extLst>
                    <a:ext uri="{FF2B5EF4-FFF2-40B4-BE49-F238E27FC236}">
                      <a16:creationId xmlns="" xmlns:a16="http://schemas.microsoft.com/office/drawing/2014/main" id="{F1528F63-318A-4DEA-9EF9-3B232CF6CF04}"/>
                    </a:ext>
                  </a:extLst>
                </p:cNvPr>
                <p:cNvGrpSpPr/>
                <p:nvPr/>
              </p:nvGrpSpPr>
              <p:grpSpPr>
                <a:xfrm>
                  <a:off x="7211742" y="5821814"/>
                  <a:ext cx="227521" cy="239303"/>
                  <a:chOff x="6923599" y="2794000"/>
                  <a:chExt cx="424206" cy="446174"/>
                </a:xfrm>
              </p:grpSpPr>
              <p:sp>
                <p:nvSpPr>
                  <p:cNvPr id="94" name="타원 93">
                    <a:extLst>
                      <a:ext uri="{FF2B5EF4-FFF2-40B4-BE49-F238E27FC236}">
                        <a16:creationId xmlns="" xmlns:a16="http://schemas.microsoft.com/office/drawing/2014/main" id="{84E41EE6-5999-478A-98EC-42A1D672470E}"/>
                      </a:ext>
                    </a:extLst>
                  </p:cNvPr>
                  <p:cNvSpPr/>
                  <p:nvPr/>
                </p:nvSpPr>
                <p:spPr>
                  <a:xfrm>
                    <a:off x="6923599" y="2794000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5" name="타원 94">
                    <a:extLst>
                      <a:ext uri="{FF2B5EF4-FFF2-40B4-BE49-F238E27FC236}">
                        <a16:creationId xmlns="" xmlns:a16="http://schemas.microsoft.com/office/drawing/2014/main" id="{7F49FB70-FAD8-4EEB-8C38-4E0B90A8884C}"/>
                      </a:ext>
                    </a:extLst>
                  </p:cNvPr>
                  <p:cNvSpPr/>
                  <p:nvPr/>
                </p:nvSpPr>
                <p:spPr>
                  <a:xfrm>
                    <a:off x="6923599" y="2953424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6" name="타원 95">
                    <a:extLst>
                      <a:ext uri="{FF2B5EF4-FFF2-40B4-BE49-F238E27FC236}">
                        <a16:creationId xmlns="" xmlns:a16="http://schemas.microsoft.com/office/drawing/2014/main" id="{9769D3AE-C0DA-47AC-A408-07C3FDD64EA5}"/>
                      </a:ext>
                    </a:extLst>
                  </p:cNvPr>
                  <p:cNvSpPr/>
                  <p:nvPr/>
                </p:nvSpPr>
                <p:spPr>
                  <a:xfrm>
                    <a:off x="7090688" y="2828151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7" name="타원 96">
                    <a:extLst>
                      <a:ext uri="{FF2B5EF4-FFF2-40B4-BE49-F238E27FC236}">
                        <a16:creationId xmlns="" xmlns:a16="http://schemas.microsoft.com/office/drawing/2014/main" id="{EFDDA4F3-2E71-4D06-86EF-594F468D4A55}"/>
                      </a:ext>
                    </a:extLst>
                  </p:cNvPr>
                  <p:cNvSpPr/>
                  <p:nvPr/>
                </p:nvSpPr>
                <p:spPr>
                  <a:xfrm>
                    <a:off x="7052157" y="2983057"/>
                    <a:ext cx="257117" cy="25711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8" name="타원 97">
                    <a:extLst>
                      <a:ext uri="{FF2B5EF4-FFF2-40B4-BE49-F238E27FC236}">
                        <a16:creationId xmlns="" xmlns:a16="http://schemas.microsoft.com/office/drawing/2014/main" id="{D815BA15-1E5A-4C12-BF2B-6AF1506F4500}"/>
                      </a:ext>
                    </a:extLst>
                  </p:cNvPr>
                  <p:cNvSpPr/>
                  <p:nvPr/>
                </p:nvSpPr>
                <p:spPr>
                  <a:xfrm>
                    <a:off x="7073627" y="2963679"/>
                    <a:ext cx="109927" cy="109927"/>
                  </a:xfrm>
                  <a:prstGeom prst="ellipse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pic>
            <p:nvPicPr>
              <p:cNvPr id="181" name="그림 180">
                <a:extLst>
                  <a:ext uri="{FF2B5EF4-FFF2-40B4-BE49-F238E27FC236}">
                    <a16:creationId xmlns="" xmlns:a16="http://schemas.microsoft.com/office/drawing/2014/main" id="{D3A8BE74-E234-4EDD-B441-A37C67312A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-5248"/>
              <a:stretch/>
            </p:blipFill>
            <p:spPr>
              <a:xfrm>
                <a:off x="463727" y="5629481"/>
                <a:ext cx="722588" cy="1245617"/>
              </a:xfrm>
              <a:prstGeom prst="rect">
                <a:avLst/>
              </a:prstGeom>
            </p:spPr>
          </p:pic>
          <p:pic>
            <p:nvPicPr>
              <p:cNvPr id="100" name="그림 99">
                <a:extLst>
                  <a:ext uri="{FF2B5EF4-FFF2-40B4-BE49-F238E27FC236}">
                    <a16:creationId xmlns="" xmlns:a16="http://schemas.microsoft.com/office/drawing/2014/main" id="{DCFEA359-0FD3-4ACE-B0E3-F290E11DF1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b="12465"/>
              <a:stretch/>
            </p:blipFill>
            <p:spPr>
              <a:xfrm>
                <a:off x="975214" y="6155874"/>
                <a:ext cx="1438781" cy="72044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07212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998ED2D4-67D5-4535-90B2-1C9D20AB3881}"/>
              </a:ext>
            </a:extLst>
          </p:cNvPr>
          <p:cNvSpPr/>
          <p:nvPr/>
        </p:nvSpPr>
        <p:spPr>
          <a:xfrm>
            <a:off x="403908" y="218985"/>
            <a:ext cx="40351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  <a:endParaRPr lang="ko-KR" altLang="en-US" sz="8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="" xmlns:a16="http://schemas.microsoft.com/office/drawing/2014/main" id="{C51170B5-FAC1-4780-8684-926BC2A95575}"/>
              </a:ext>
            </a:extLst>
          </p:cNvPr>
          <p:cNvGrpSpPr/>
          <p:nvPr/>
        </p:nvGrpSpPr>
        <p:grpSpPr>
          <a:xfrm>
            <a:off x="6435477" y="1021177"/>
            <a:ext cx="4411398" cy="1107996"/>
            <a:chOff x="2406490" y="3057084"/>
            <a:chExt cx="4411398" cy="1107996"/>
          </a:xfrm>
        </p:grpSpPr>
        <p:sp>
          <p:nvSpPr>
            <p:cNvPr id="28" name="직사각형 27">
              <a:extLst>
                <a:ext uri="{FF2B5EF4-FFF2-40B4-BE49-F238E27FC236}">
                  <a16:creationId xmlns="" xmlns:a16="http://schemas.microsoft.com/office/drawing/2014/main" id="{9FA7C06D-1E91-44AA-860D-9504A057E059}"/>
                </a:ext>
              </a:extLst>
            </p:cNvPr>
            <p:cNvSpPr/>
            <p:nvPr/>
          </p:nvSpPr>
          <p:spPr>
            <a:xfrm>
              <a:off x="2406490" y="3057084"/>
              <a:ext cx="1091966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="" xmlns:a16="http://schemas.microsoft.com/office/drawing/2014/main" id="{68BD17B3-21E6-4693-82D8-642016331153}"/>
                </a:ext>
              </a:extLst>
            </p:cNvPr>
            <p:cNvSpPr/>
            <p:nvPr/>
          </p:nvSpPr>
          <p:spPr>
            <a:xfrm>
              <a:off x="3500001" y="3179745"/>
              <a:ext cx="331788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제안 배경</a:t>
              </a:r>
              <a:endPara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="" xmlns:a16="http://schemas.microsoft.com/office/drawing/2014/main" id="{9D1FBE2A-C339-453A-88B9-F9A75464A511}"/>
              </a:ext>
            </a:extLst>
          </p:cNvPr>
          <p:cNvGrpSpPr/>
          <p:nvPr/>
        </p:nvGrpSpPr>
        <p:grpSpPr>
          <a:xfrm>
            <a:off x="4628016" y="377606"/>
            <a:ext cx="1" cy="1287142"/>
            <a:chOff x="2793991" y="414823"/>
            <a:chExt cx="1" cy="1287142"/>
          </a:xfrm>
        </p:grpSpPr>
        <p:cxnSp>
          <p:nvCxnSpPr>
            <p:cNvPr id="42" name="직선 연결선 41">
              <a:extLst>
                <a:ext uri="{FF2B5EF4-FFF2-40B4-BE49-F238E27FC236}">
                  <a16:creationId xmlns="" xmlns:a16="http://schemas.microsoft.com/office/drawing/2014/main" id="{85565056-A3BF-4FCD-94BC-6F05FC6DC3B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="" xmlns:a16="http://schemas.microsoft.com/office/drawing/2014/main" id="{D44F65FA-98F2-458E-BB7E-4BF56A1043CE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94CE1538-C494-4BCA-B9E7-47C54FD6FA6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45" name="직사각형 44">
              <a:extLst>
                <a:ext uri="{FF2B5EF4-FFF2-40B4-BE49-F238E27FC236}">
                  <a16:creationId xmlns="" xmlns:a16="http://schemas.microsoft.com/office/drawing/2014/main" id="{94E79B9E-63CA-4CB9-975F-E1D7B2CC745F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="" xmlns:a16="http://schemas.microsoft.com/office/drawing/2014/main" id="{FF0929F0-2F0B-45C1-B385-0CD7B27EE58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EBBBC62D-20CF-419A-9AFD-4260EDF83AAE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47" name="그림 46">
              <a:extLst>
                <a:ext uri="{FF2B5EF4-FFF2-40B4-BE49-F238E27FC236}">
                  <a16:creationId xmlns="" xmlns:a16="http://schemas.microsoft.com/office/drawing/2014/main" id="{EFB41CF0-2875-4E79-B610-0D6271AE73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="" xmlns:a16="http://schemas.microsoft.com/office/drawing/2014/main" id="{D80022F2-DA65-4F89-9C67-C0BF33DA8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="" xmlns:a16="http://schemas.microsoft.com/office/drawing/2014/main" id="{F42FCC14-92F9-4AA2-A282-056179CE5167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79" name="막힌 원호 17">
                <a:extLst>
                  <a:ext uri="{FF2B5EF4-FFF2-40B4-BE49-F238E27FC236}">
                    <a16:creationId xmlns="" xmlns:a16="http://schemas.microsoft.com/office/drawing/2014/main" id="{66705CAE-0EDB-43FC-84BB-E5248F5F8C61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막힌 원호 17">
                <a:extLst>
                  <a:ext uri="{FF2B5EF4-FFF2-40B4-BE49-F238E27FC236}">
                    <a16:creationId xmlns="" xmlns:a16="http://schemas.microsoft.com/office/drawing/2014/main" id="{A3AE9616-CDEF-4E3D-8AED-9D925DEEEAE8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막힌 원호 17">
                <a:extLst>
                  <a:ext uri="{FF2B5EF4-FFF2-40B4-BE49-F238E27FC236}">
                    <a16:creationId xmlns="" xmlns:a16="http://schemas.microsoft.com/office/drawing/2014/main" id="{A6DADCAA-548A-4C9B-BF21-9B63FC7453A8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다리꼴 6">
                <a:extLst>
                  <a:ext uri="{FF2B5EF4-FFF2-40B4-BE49-F238E27FC236}">
                    <a16:creationId xmlns="" xmlns:a16="http://schemas.microsoft.com/office/drawing/2014/main" id="{246DBC1E-0A5F-4C1F-A758-31DC7F59C18F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">
                <a:extLst>
                  <a:ext uri="{FF2B5EF4-FFF2-40B4-BE49-F238E27FC236}">
                    <a16:creationId xmlns="" xmlns:a16="http://schemas.microsoft.com/office/drawing/2014/main" id="{2922F950-3F14-4748-897B-2E0C008B8C53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="" xmlns:a16="http://schemas.microsoft.com/office/drawing/2014/main" id="{D97D456E-DF3A-4BB7-A4BC-7CCC259C47F5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4">
                <a:extLst>
                  <a:ext uri="{FF2B5EF4-FFF2-40B4-BE49-F238E27FC236}">
                    <a16:creationId xmlns="" xmlns:a16="http://schemas.microsoft.com/office/drawing/2014/main" id="{70D85B06-1C8D-43FF-832E-319CEEF94DE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="" xmlns:a16="http://schemas.microsoft.com/office/drawing/2014/main" id="{567EC740-7362-4BE7-A452-3CBB5FCEBEB8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="" xmlns:a16="http://schemas.microsoft.com/office/drawing/2014/main" id="{AE11042C-8DCB-4B44-86E9-582EE00F1B4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="" xmlns:a16="http://schemas.microsoft.com/office/drawing/2014/main" id="{9B05DAF0-483C-4608-BDC6-EEE49CE0E6B5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="" xmlns:a16="http://schemas.microsoft.com/office/drawing/2014/main" id="{364AA2C6-9D7A-4049-8C96-E7FD3E700A3B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="" xmlns:a16="http://schemas.microsoft.com/office/drawing/2014/main" id="{A01F1BBF-5393-4746-872F-5C1C110DF538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="" xmlns:a16="http://schemas.microsoft.com/office/drawing/2014/main" id="{6B16731A-FB29-4443-BF0F-98ED7D78F0F7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="" xmlns:a16="http://schemas.microsoft.com/office/drawing/2014/main" id="{EDD37C99-F126-4F78-8481-3083430AC32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="" xmlns:a16="http://schemas.microsoft.com/office/drawing/2014/main" id="{DB7BEE90-EF40-4B69-A465-C82DDFF962E8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="" xmlns:a16="http://schemas.microsoft.com/office/drawing/2014/main" id="{BC3B67B7-1F32-49C4-B202-2459742EC89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="" xmlns:a16="http://schemas.microsoft.com/office/drawing/2014/main" id="{B3FC63F7-0DC8-460F-B3E7-E87A8D13E64B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="" xmlns:a16="http://schemas.microsoft.com/office/drawing/2014/main" id="{5B89CEE6-C7E2-43D2-9BFA-57171EFA6728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8">
                <a:extLst>
                  <a:ext uri="{FF2B5EF4-FFF2-40B4-BE49-F238E27FC236}">
                    <a16:creationId xmlns="" xmlns:a16="http://schemas.microsoft.com/office/drawing/2014/main" id="{4C66D62D-77E1-47DF-90E9-E4CA48E09C61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="" xmlns:a16="http://schemas.microsoft.com/office/drawing/2014/main" id="{46AD25D5-D2A9-42A1-A76A-4580A0B65D5F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="" xmlns:a16="http://schemas.microsoft.com/office/drawing/2014/main" id="{1C66C89D-8A68-4CCC-806E-EDAA9BAA99E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사각형: 둥근 위쪽 모서리 11">
                <a:extLst>
                  <a:ext uri="{FF2B5EF4-FFF2-40B4-BE49-F238E27FC236}">
                    <a16:creationId xmlns="" xmlns:a16="http://schemas.microsoft.com/office/drawing/2014/main" id="{67BAA5B2-43A3-4D2A-B1B9-96C635589DE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사각형: 둥근 위쪽 모서리 11">
                <a:extLst>
                  <a:ext uri="{FF2B5EF4-FFF2-40B4-BE49-F238E27FC236}">
                    <a16:creationId xmlns="" xmlns:a16="http://schemas.microsoft.com/office/drawing/2014/main" id="{AC1651F6-24E0-4547-9558-43A9A274A175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="" xmlns:a16="http://schemas.microsoft.com/office/drawing/2014/main" id="{951E16C1-581A-4C1B-B000-C8D67EE090BC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="" xmlns:a16="http://schemas.microsoft.com/office/drawing/2014/main" id="{A1964A33-6573-44CA-88B2-C89203F86C8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="" xmlns:a16="http://schemas.microsoft.com/office/drawing/2014/main" id="{329699AC-B935-40A3-AFF4-4EC1E737068C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="" xmlns:a16="http://schemas.microsoft.com/office/drawing/2014/main" id="{19FD7F78-7B2E-4B59-9153-97D5F826C2D9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A2B5011D-1141-4E98-8047-29FECFD5B1EF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898B85EC-789E-4381-BEC3-C0445729EF5E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="" xmlns:a16="http://schemas.microsoft.com/office/drawing/2014/main" id="{D27D730D-79A9-46C8-9EBC-F7F398E1FD15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="" xmlns:a16="http://schemas.microsoft.com/office/drawing/2014/main" id="{2893D57C-FCF7-487F-95AD-88B17D6D2C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="" xmlns:a16="http://schemas.microsoft.com/office/drawing/2014/main" id="{3F473C0A-661F-4404-9344-4E0DDB7813F7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타원 15">
                  <a:extLst>
                    <a:ext uri="{FF2B5EF4-FFF2-40B4-BE49-F238E27FC236}">
                      <a16:creationId xmlns="" xmlns:a16="http://schemas.microsoft.com/office/drawing/2014/main" id="{9C532FA4-9D35-4C35-84EC-EAFC63C0FCD5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="" xmlns:a16="http://schemas.microsoft.com/office/drawing/2014/main" id="{3231137F-EDB2-46EE-A896-0740978A1DC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6" name="타원 15">
                  <a:extLst>
                    <a:ext uri="{FF2B5EF4-FFF2-40B4-BE49-F238E27FC236}">
                      <a16:creationId xmlns="" xmlns:a16="http://schemas.microsoft.com/office/drawing/2014/main" id="{32A2C059-C966-440C-9336-AD5A7C4A513C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7" name="타원 15">
                  <a:extLst>
                    <a:ext uri="{FF2B5EF4-FFF2-40B4-BE49-F238E27FC236}">
                      <a16:creationId xmlns="" xmlns:a16="http://schemas.microsoft.com/office/drawing/2014/main" id="{25CE8AC3-D3AE-4B95-BEE2-3ED7C2A7933E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81" name="그룹 80">
              <a:extLst>
                <a:ext uri="{FF2B5EF4-FFF2-40B4-BE49-F238E27FC236}">
                  <a16:creationId xmlns="" xmlns:a16="http://schemas.microsoft.com/office/drawing/2014/main" id="{B6AF43A4-932D-488D-B2C5-5A24F815E6CA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82" name="타원 81">
                <a:extLst>
                  <a:ext uri="{FF2B5EF4-FFF2-40B4-BE49-F238E27FC236}">
                    <a16:creationId xmlns="" xmlns:a16="http://schemas.microsoft.com/office/drawing/2014/main" id="{E85BB3F3-7D29-47C8-933E-6F0C7C81FA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타원 82">
                <a:extLst>
                  <a:ext uri="{FF2B5EF4-FFF2-40B4-BE49-F238E27FC236}">
                    <a16:creationId xmlns="" xmlns:a16="http://schemas.microsoft.com/office/drawing/2014/main" id="{F4C2818F-47C6-4682-B292-839DBE6A2B64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타원 83">
                <a:extLst>
                  <a:ext uri="{FF2B5EF4-FFF2-40B4-BE49-F238E27FC236}">
                    <a16:creationId xmlns="" xmlns:a16="http://schemas.microsoft.com/office/drawing/2014/main" id="{337F0DE8-7D35-415B-96F5-C7A38F5D0CC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5" name="타원 84">
                <a:extLst>
                  <a:ext uri="{FF2B5EF4-FFF2-40B4-BE49-F238E27FC236}">
                    <a16:creationId xmlns="" xmlns:a16="http://schemas.microsoft.com/office/drawing/2014/main" id="{75B7A7C6-4E05-490B-B398-F1F203509B4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="" xmlns:a16="http://schemas.microsoft.com/office/drawing/2014/main" id="{00567DEE-96E2-431A-9F9F-26132C6B427A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="" xmlns:a16="http://schemas.microsoft.com/office/drawing/2014/main" id="{28B4FAB8-8A8A-4367-9C6E-5C0F01B56C8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8" name="그룹 87">
              <a:extLst>
                <a:ext uri="{FF2B5EF4-FFF2-40B4-BE49-F238E27FC236}">
                  <a16:creationId xmlns="" xmlns:a16="http://schemas.microsoft.com/office/drawing/2014/main" id="{3C9294BD-9E86-4763-87C7-4FD5489F52E9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89" name="타원 88">
                <a:extLst>
                  <a:ext uri="{FF2B5EF4-FFF2-40B4-BE49-F238E27FC236}">
                    <a16:creationId xmlns="" xmlns:a16="http://schemas.microsoft.com/office/drawing/2014/main" id="{52C29039-EC10-457E-8FCC-2CB0173CEB4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="" xmlns:a16="http://schemas.microsoft.com/office/drawing/2014/main" id="{359053DE-F84C-4466-A47C-2C07CD561EB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="" xmlns:a16="http://schemas.microsoft.com/office/drawing/2014/main" id="{A998A051-BCF7-4539-9AEA-D6E20AA12E2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="" xmlns:a16="http://schemas.microsoft.com/office/drawing/2014/main" id="{8F05677B-EACA-4406-A864-0BE0B55F74BC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타원 92">
                <a:extLst>
                  <a:ext uri="{FF2B5EF4-FFF2-40B4-BE49-F238E27FC236}">
                    <a16:creationId xmlns="" xmlns:a16="http://schemas.microsoft.com/office/drawing/2014/main" id="{23CB930D-08B0-4AAD-8651-F51158962843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타원 93">
                <a:extLst>
                  <a:ext uri="{FF2B5EF4-FFF2-40B4-BE49-F238E27FC236}">
                    <a16:creationId xmlns="" xmlns:a16="http://schemas.microsoft.com/office/drawing/2014/main" id="{23976718-0BB2-4AA9-AC94-96E84FCE7F6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5" name="그룹 94">
              <a:extLst>
                <a:ext uri="{FF2B5EF4-FFF2-40B4-BE49-F238E27FC236}">
                  <a16:creationId xmlns="" xmlns:a16="http://schemas.microsoft.com/office/drawing/2014/main" id="{56E33B28-66D1-46DD-A7D9-16E09AFFF168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6" name="타원 95">
                <a:extLst>
                  <a:ext uri="{FF2B5EF4-FFF2-40B4-BE49-F238E27FC236}">
                    <a16:creationId xmlns="" xmlns:a16="http://schemas.microsoft.com/office/drawing/2014/main" id="{9491C71C-BB08-4D4F-BF94-299B1FB1AAB4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="" xmlns:a16="http://schemas.microsoft.com/office/drawing/2014/main" id="{0A533ABE-EE1E-428B-BA91-88D8C96243E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="" xmlns:a16="http://schemas.microsoft.com/office/drawing/2014/main" id="{D6B58311-8B31-4053-BD3A-716FB4827531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="" xmlns:a16="http://schemas.microsoft.com/office/drawing/2014/main" id="{9720B6CA-6F0D-4E7F-B938-41A2944D2654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타원 99">
                <a:extLst>
                  <a:ext uri="{FF2B5EF4-FFF2-40B4-BE49-F238E27FC236}">
                    <a16:creationId xmlns="" xmlns:a16="http://schemas.microsoft.com/office/drawing/2014/main" id="{4D8AEC6B-72CA-4CEE-9ECD-4BD1E25136D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="" xmlns:a16="http://schemas.microsoft.com/office/drawing/2014/main" id="{259E8B1D-17DC-481C-BA48-3481D6CA3BC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2" name="그림 101">
              <a:extLst>
                <a:ext uri="{FF2B5EF4-FFF2-40B4-BE49-F238E27FC236}">
                  <a16:creationId xmlns="" xmlns:a16="http://schemas.microsoft.com/office/drawing/2014/main" id="{F22F4A2C-8070-415F-B301-8F6686B194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105" name="그룹 104">
            <a:extLst>
              <a:ext uri="{FF2B5EF4-FFF2-40B4-BE49-F238E27FC236}">
                <a16:creationId xmlns="" xmlns:a16="http://schemas.microsoft.com/office/drawing/2014/main" id="{20FD26B7-3D03-40F5-B5A0-F4C18EEADC65}"/>
              </a:ext>
            </a:extLst>
          </p:cNvPr>
          <p:cNvGrpSpPr/>
          <p:nvPr/>
        </p:nvGrpSpPr>
        <p:grpSpPr>
          <a:xfrm>
            <a:off x="6454859" y="2018480"/>
            <a:ext cx="4388324" cy="1107996"/>
            <a:chOff x="2406490" y="3057084"/>
            <a:chExt cx="4388324" cy="1107996"/>
          </a:xfrm>
        </p:grpSpPr>
        <p:sp>
          <p:nvSpPr>
            <p:cNvPr id="106" name="직사각형 105">
              <a:extLst>
                <a:ext uri="{FF2B5EF4-FFF2-40B4-BE49-F238E27FC236}">
                  <a16:creationId xmlns="" xmlns:a16="http://schemas.microsoft.com/office/drawing/2014/main" id="{47A1F165-53CE-4F3A-8B8B-CD869DC0BE47}"/>
                </a:ext>
              </a:extLst>
            </p:cNvPr>
            <p:cNvSpPr/>
            <p:nvPr/>
          </p:nvSpPr>
          <p:spPr>
            <a:xfrm>
              <a:off x="2406490" y="3057084"/>
              <a:ext cx="1091966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="" xmlns:a16="http://schemas.microsoft.com/office/drawing/2014/main" id="{6F72B268-76DC-447B-904E-3A29817BF23D}"/>
                </a:ext>
              </a:extLst>
            </p:cNvPr>
            <p:cNvSpPr/>
            <p:nvPr/>
          </p:nvSpPr>
          <p:spPr>
            <a:xfrm>
              <a:off x="3476927" y="3204317"/>
              <a:ext cx="331788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개발 내용</a:t>
              </a:r>
              <a:endPara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="" xmlns:a16="http://schemas.microsoft.com/office/drawing/2014/main" id="{6D2736BF-33B1-4037-96F8-4FE861E12422}"/>
              </a:ext>
            </a:extLst>
          </p:cNvPr>
          <p:cNvGrpSpPr/>
          <p:nvPr/>
        </p:nvGrpSpPr>
        <p:grpSpPr>
          <a:xfrm>
            <a:off x="6454859" y="3169782"/>
            <a:ext cx="4411398" cy="1107996"/>
            <a:chOff x="2406490" y="3057084"/>
            <a:chExt cx="4411398" cy="1107996"/>
          </a:xfrm>
        </p:grpSpPr>
        <p:sp>
          <p:nvSpPr>
            <p:cNvPr id="109" name="직사각형 108">
              <a:extLst>
                <a:ext uri="{FF2B5EF4-FFF2-40B4-BE49-F238E27FC236}">
                  <a16:creationId xmlns="" xmlns:a16="http://schemas.microsoft.com/office/drawing/2014/main" id="{FE4EDB43-CAD8-4A6F-A91D-088223B8C7E7}"/>
                </a:ext>
              </a:extLst>
            </p:cNvPr>
            <p:cNvSpPr/>
            <p:nvPr/>
          </p:nvSpPr>
          <p:spPr>
            <a:xfrm>
              <a:off x="2406490" y="3057084"/>
              <a:ext cx="1091966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="" xmlns:a16="http://schemas.microsoft.com/office/drawing/2014/main" id="{3A1D622C-F73E-4161-88E3-A6349BEA6029}"/>
                </a:ext>
              </a:extLst>
            </p:cNvPr>
            <p:cNvSpPr/>
            <p:nvPr/>
          </p:nvSpPr>
          <p:spPr>
            <a:xfrm>
              <a:off x="3500001" y="3179745"/>
              <a:ext cx="331788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개발 환경</a:t>
              </a:r>
              <a:endPara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="" xmlns:a16="http://schemas.microsoft.com/office/drawing/2014/main" id="{1CF5A70A-39EB-44E8-8DE3-117950BF5A25}"/>
              </a:ext>
            </a:extLst>
          </p:cNvPr>
          <p:cNvGrpSpPr/>
          <p:nvPr/>
        </p:nvGrpSpPr>
        <p:grpSpPr>
          <a:xfrm>
            <a:off x="6480424" y="4221539"/>
            <a:ext cx="4411398" cy="1107996"/>
            <a:chOff x="2406490" y="3057084"/>
            <a:chExt cx="4411398" cy="1107996"/>
          </a:xfrm>
        </p:grpSpPr>
        <p:sp>
          <p:nvSpPr>
            <p:cNvPr id="112" name="직사각형 111">
              <a:extLst>
                <a:ext uri="{FF2B5EF4-FFF2-40B4-BE49-F238E27FC236}">
                  <a16:creationId xmlns="" xmlns:a16="http://schemas.microsoft.com/office/drawing/2014/main" id="{E14AFE98-6238-41E7-A11E-EFA2CBFB6604}"/>
                </a:ext>
              </a:extLst>
            </p:cNvPr>
            <p:cNvSpPr/>
            <p:nvPr/>
          </p:nvSpPr>
          <p:spPr>
            <a:xfrm>
              <a:off x="2406490" y="3057084"/>
              <a:ext cx="1091966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="" xmlns:a16="http://schemas.microsoft.com/office/drawing/2014/main" id="{F6DD1117-2059-42CB-BA71-2E0E2ACC757A}"/>
                </a:ext>
              </a:extLst>
            </p:cNvPr>
            <p:cNvSpPr/>
            <p:nvPr/>
          </p:nvSpPr>
          <p:spPr>
            <a:xfrm>
              <a:off x="3500001" y="3179745"/>
              <a:ext cx="331788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업무 분담</a:t>
              </a:r>
              <a:endPara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="" xmlns:a16="http://schemas.microsoft.com/office/drawing/2014/main" id="{B4BA6192-9E0F-4E44-B463-E4E1B3785979}"/>
              </a:ext>
            </a:extLst>
          </p:cNvPr>
          <p:cNvGrpSpPr/>
          <p:nvPr/>
        </p:nvGrpSpPr>
        <p:grpSpPr>
          <a:xfrm>
            <a:off x="6480424" y="5300280"/>
            <a:ext cx="4411398" cy="1107996"/>
            <a:chOff x="2406490" y="3057084"/>
            <a:chExt cx="4411398" cy="1107996"/>
          </a:xfrm>
        </p:grpSpPr>
        <p:sp>
          <p:nvSpPr>
            <p:cNvPr id="115" name="직사각형 114">
              <a:extLst>
                <a:ext uri="{FF2B5EF4-FFF2-40B4-BE49-F238E27FC236}">
                  <a16:creationId xmlns="" xmlns:a16="http://schemas.microsoft.com/office/drawing/2014/main" id="{44C39BE4-9D0F-4D3F-B801-A801CB24A6E3}"/>
                </a:ext>
              </a:extLst>
            </p:cNvPr>
            <p:cNvSpPr/>
            <p:nvPr/>
          </p:nvSpPr>
          <p:spPr>
            <a:xfrm>
              <a:off x="2406490" y="3057084"/>
              <a:ext cx="1091966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05</a:t>
              </a: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="" xmlns:a16="http://schemas.microsoft.com/office/drawing/2014/main" id="{27064BDA-8771-49F1-9B18-3708B543FB3C}"/>
                </a:ext>
              </a:extLst>
            </p:cNvPr>
            <p:cNvSpPr/>
            <p:nvPr/>
          </p:nvSpPr>
          <p:spPr>
            <a:xfrm>
              <a:off x="3500001" y="3179745"/>
              <a:ext cx="331788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8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개발 일정</a:t>
              </a:r>
              <a:endPara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514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E6034B1D-17D2-4E9C-B315-A1FD4EB46DAC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2" name="그림 11">
              <a:extLst>
                <a:ext uri="{FF2B5EF4-FFF2-40B4-BE49-F238E27FC236}">
                  <a16:creationId xmlns="" xmlns:a16="http://schemas.microsoft.com/office/drawing/2014/main" id="{C3C0E749-FF38-4F16-95B4-63C946D72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7F676CC1-D382-4338-9D1A-85BAAA6AE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208B02F5-C563-4F3C-B033-453BB02AD5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37" name="막힌 원호 17">
                <a:extLst>
                  <a:ext uri="{FF2B5EF4-FFF2-40B4-BE49-F238E27FC236}">
                    <a16:creationId xmlns="" xmlns:a16="http://schemas.microsoft.com/office/drawing/2014/main" id="{04000DB7-0289-44C2-AB71-9879237935E2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막힌 원호 17">
                <a:extLst>
                  <a:ext uri="{FF2B5EF4-FFF2-40B4-BE49-F238E27FC236}">
                    <a16:creationId xmlns="" xmlns:a16="http://schemas.microsoft.com/office/drawing/2014/main" id="{E3E40499-AD86-41FE-A87E-3C3B5FBFCD2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막힌 원호 17">
                <a:extLst>
                  <a:ext uri="{FF2B5EF4-FFF2-40B4-BE49-F238E27FC236}">
                    <a16:creationId xmlns="" xmlns:a16="http://schemas.microsoft.com/office/drawing/2014/main" id="{F4A742A3-5368-4E79-A6A5-664E50F7FE0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사다리꼴 6">
                <a:extLst>
                  <a:ext uri="{FF2B5EF4-FFF2-40B4-BE49-F238E27FC236}">
                    <a16:creationId xmlns="" xmlns:a16="http://schemas.microsoft.com/office/drawing/2014/main" id="{5D4EC660-9090-4D31-BB83-1CDDBB93575A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5">
                <a:extLst>
                  <a:ext uri="{FF2B5EF4-FFF2-40B4-BE49-F238E27FC236}">
                    <a16:creationId xmlns="" xmlns:a16="http://schemas.microsoft.com/office/drawing/2014/main" id="{426D7543-6DC6-475C-A652-619B0D4E7CEC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">
                <a:extLst>
                  <a:ext uri="{FF2B5EF4-FFF2-40B4-BE49-F238E27FC236}">
                    <a16:creationId xmlns="" xmlns:a16="http://schemas.microsoft.com/office/drawing/2014/main" id="{AFD4F1D8-2805-425A-B3A4-88BF4E615F9D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">
                <a:extLst>
                  <a:ext uri="{FF2B5EF4-FFF2-40B4-BE49-F238E27FC236}">
                    <a16:creationId xmlns="" xmlns:a16="http://schemas.microsoft.com/office/drawing/2014/main" id="{DCAD43D5-B887-4999-8700-E3B668DFE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타원 5">
                <a:extLst>
                  <a:ext uri="{FF2B5EF4-FFF2-40B4-BE49-F238E27FC236}">
                    <a16:creationId xmlns="" xmlns:a16="http://schemas.microsoft.com/office/drawing/2014/main" id="{42373644-0243-4712-8E79-58A01A464B80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6">
                <a:extLst>
                  <a:ext uri="{FF2B5EF4-FFF2-40B4-BE49-F238E27FC236}">
                    <a16:creationId xmlns="" xmlns:a16="http://schemas.microsoft.com/office/drawing/2014/main" id="{2357DE78-089C-4E8D-8C60-5A79E0CFAE2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92F40E81-A7A5-4E80-A16A-45A4AC5236A6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7D1F7358-FA7A-4CAB-A590-19E4A3987AC4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="" xmlns:a16="http://schemas.microsoft.com/office/drawing/2014/main" id="{5C6D0162-3790-4D98-B58C-51AD6EB571C1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="" xmlns:a16="http://schemas.microsoft.com/office/drawing/2014/main" id="{94381990-912F-4E0A-BB33-84F7F8772B1F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="" xmlns:a16="http://schemas.microsoft.com/office/drawing/2014/main" id="{23EB2686-F208-4193-B551-5D8BAF17673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="" xmlns:a16="http://schemas.microsoft.com/office/drawing/2014/main" id="{78579A28-8DB9-46E7-8FCB-610DD18F4DD5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="" xmlns:a16="http://schemas.microsoft.com/office/drawing/2014/main" id="{32DBCC6B-9837-4083-84F5-49CF588123A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="" xmlns:a16="http://schemas.microsoft.com/office/drawing/2014/main" id="{D0836C31-E5FD-498D-B18C-40139854E0F7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8">
                <a:extLst>
                  <a:ext uri="{FF2B5EF4-FFF2-40B4-BE49-F238E27FC236}">
                    <a16:creationId xmlns="" xmlns:a16="http://schemas.microsoft.com/office/drawing/2014/main" id="{0C55F827-E9B0-49D1-AE06-E10A1ABC2885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8">
                <a:extLst>
                  <a:ext uri="{FF2B5EF4-FFF2-40B4-BE49-F238E27FC236}">
                    <a16:creationId xmlns="" xmlns:a16="http://schemas.microsoft.com/office/drawing/2014/main" id="{DF5F8DF6-863E-4D4A-9F2D-F6EB5168728B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9">
                <a:extLst>
                  <a:ext uri="{FF2B5EF4-FFF2-40B4-BE49-F238E27FC236}">
                    <a16:creationId xmlns="" xmlns:a16="http://schemas.microsoft.com/office/drawing/2014/main" id="{BF7BBC2E-5610-450C-88D2-F942BCF14532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10">
                <a:extLst>
                  <a:ext uri="{FF2B5EF4-FFF2-40B4-BE49-F238E27FC236}">
                    <a16:creationId xmlns="" xmlns:a16="http://schemas.microsoft.com/office/drawing/2014/main" id="{2828DF08-8ABA-40DB-928A-664D0182B90B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위쪽 모서리 11">
                <a:extLst>
                  <a:ext uri="{FF2B5EF4-FFF2-40B4-BE49-F238E27FC236}">
                    <a16:creationId xmlns="" xmlns:a16="http://schemas.microsoft.com/office/drawing/2014/main" id="{6171E9D5-9EA9-4EAC-95E2-66EF5487F2D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위쪽 모서리 11">
                <a:extLst>
                  <a:ext uri="{FF2B5EF4-FFF2-40B4-BE49-F238E27FC236}">
                    <a16:creationId xmlns="" xmlns:a16="http://schemas.microsoft.com/office/drawing/2014/main" id="{959A976D-CAAA-4771-8FB5-82F5339F8AE8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사각형: 둥근 위쪽 모서리 11">
                <a:extLst>
                  <a:ext uri="{FF2B5EF4-FFF2-40B4-BE49-F238E27FC236}">
                    <a16:creationId xmlns="" xmlns:a16="http://schemas.microsoft.com/office/drawing/2014/main" id="{E5FC8FDB-5E8A-480C-BC29-E8CB3BD6A3F0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위쪽 모서리 11">
                <a:extLst>
                  <a:ext uri="{FF2B5EF4-FFF2-40B4-BE49-F238E27FC236}">
                    <a16:creationId xmlns="" xmlns:a16="http://schemas.microsoft.com/office/drawing/2014/main" id="{45405D19-C5A6-4906-A7DF-9FC99DF9DBF2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="" xmlns:a16="http://schemas.microsoft.com/office/drawing/2014/main" id="{D5DD3908-856A-4CEB-9107-E92627F0E41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5BC5F273-1A87-458F-99D2-5AB348B7AB50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76E6DA8E-4AB1-4C21-ADB1-E833952FEEDA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="" xmlns:a16="http://schemas.microsoft.com/office/drawing/2014/main" id="{FFDB7DDD-E634-4CC8-873F-7FF2C8FAA7C5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타원 10">
                <a:extLst>
                  <a:ext uri="{FF2B5EF4-FFF2-40B4-BE49-F238E27FC236}">
                    <a16:creationId xmlns="" xmlns:a16="http://schemas.microsoft.com/office/drawing/2014/main" id="{1D06F837-8187-4D0B-8D54-BA88F3766810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="" xmlns:a16="http://schemas.microsoft.com/office/drawing/2014/main" id="{45F48744-7ABE-4F9A-882E-1115D9EE52C2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68" name="타원 15">
                  <a:extLst>
                    <a:ext uri="{FF2B5EF4-FFF2-40B4-BE49-F238E27FC236}">
                      <a16:creationId xmlns="" xmlns:a16="http://schemas.microsoft.com/office/drawing/2014/main" id="{16D7A862-974C-4540-BA86-A5FE9DF55CDD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15">
                  <a:extLst>
                    <a:ext uri="{FF2B5EF4-FFF2-40B4-BE49-F238E27FC236}">
                      <a16:creationId xmlns="" xmlns:a16="http://schemas.microsoft.com/office/drawing/2014/main" id="{16D7147D-62E2-4EE0-B61A-12BDF696F95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>
                <a:extLst>
                  <a:ext uri="{FF2B5EF4-FFF2-40B4-BE49-F238E27FC236}">
                    <a16:creationId xmlns="" xmlns:a16="http://schemas.microsoft.com/office/drawing/2014/main" id="{8064F310-0B0C-4B90-BD8F-F53AF89F9E5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66" name="타원 15">
                  <a:extLst>
                    <a:ext uri="{FF2B5EF4-FFF2-40B4-BE49-F238E27FC236}">
                      <a16:creationId xmlns="" xmlns:a16="http://schemas.microsoft.com/office/drawing/2014/main" id="{E117C146-FEA2-4FD7-90BD-F644550B78BE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타원 15">
                  <a:extLst>
                    <a:ext uri="{FF2B5EF4-FFF2-40B4-BE49-F238E27FC236}">
                      <a16:creationId xmlns="" xmlns:a16="http://schemas.microsoft.com/office/drawing/2014/main" id="{901BDF74-DD8D-41FA-87DC-98FDF9264B5B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F8A5909D-0065-48DA-B8B1-2A4C127C0D0B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21FAD770-E148-4F1F-B46F-80E9846B3D1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532E1529-9666-4DB0-B8F7-2BCBEDFC64ED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F39692E4-C195-4573-8541-3785EB33FD8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FD083EF3-B38A-4EB8-889B-2F293FE2920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B0E5AA27-5D97-459F-92A2-82DEAAA871F4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7433710D-3499-4E86-BB71-6D4EBA18D2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047778D3-1C07-464E-8AD7-D55E948EABA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타원 24">
                <a:extLst>
                  <a:ext uri="{FF2B5EF4-FFF2-40B4-BE49-F238E27FC236}">
                    <a16:creationId xmlns="" xmlns:a16="http://schemas.microsoft.com/office/drawing/2014/main" id="{169F345F-41A2-4ABB-B778-DF0FA32CD922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58695C36-9CCF-4C8D-AC93-6E4A10BE33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7A5E5F65-474B-46E5-81DB-B6408F5DB507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ED2738BB-0119-440A-985D-A0D51492CD20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E8E2586-F03F-4B06-BEB9-DE40D9B5D69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AB739DD-88D3-4137-AA0F-14600A141A11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8B653765-98BA-453C-861E-2FE83457D3B5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6E26BFC9-71FE-48F2-8749-5ECE55380A5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2A611716-A175-41E6-961C-5D0F58A2B2A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1338FBB5-DEE1-498F-9878-E49F987655CA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FE67F0FA-C02B-44E5-B2A6-99628FF8D0A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="" xmlns:a16="http://schemas.microsoft.com/office/drawing/2014/main" id="{5431D003-6BA0-4DBE-8898-A66B1D5EA7B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="" xmlns:a16="http://schemas.microsoft.com/office/drawing/2014/main" id="{B97504DD-EA96-4A34-A795-5829BD218D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0E04460F-E4F3-485D-B3C2-6ED28BF6D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039C5545-573F-4E88-8BB0-2E4B1C7C1BF8}"/>
              </a:ext>
            </a:extLst>
          </p:cNvPr>
          <p:cNvGrpSpPr/>
          <p:nvPr/>
        </p:nvGrpSpPr>
        <p:grpSpPr>
          <a:xfrm>
            <a:off x="4392447" y="215237"/>
            <a:ext cx="1" cy="1287142"/>
            <a:chOff x="2793991" y="414823"/>
            <a:chExt cx="1" cy="1287142"/>
          </a:xfrm>
        </p:grpSpPr>
        <p:cxnSp>
          <p:nvCxnSpPr>
            <p:cNvPr id="79" name="직선 연결선 78">
              <a:extLst>
                <a:ext uri="{FF2B5EF4-FFF2-40B4-BE49-F238E27FC236}">
                  <a16:creationId xmlns="" xmlns:a16="http://schemas.microsoft.com/office/drawing/2014/main" id="{8D516385-ACAB-4592-B2A7-978F9F48A19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="" xmlns:a16="http://schemas.microsoft.com/office/drawing/2014/main" id="{5A453B63-65ED-4072-923A-03DA9196958C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직사각형 95">
            <a:extLst>
              <a:ext uri="{FF2B5EF4-FFF2-40B4-BE49-F238E27FC236}">
                <a16:creationId xmlns="" xmlns:a16="http://schemas.microsoft.com/office/drawing/2014/main" id="{C6B956D9-9A9F-44F8-804F-6A366D19537A}"/>
              </a:ext>
            </a:extLst>
          </p:cNvPr>
          <p:cNvSpPr/>
          <p:nvPr/>
        </p:nvSpPr>
        <p:spPr>
          <a:xfrm>
            <a:off x="605019" y="1536808"/>
            <a:ext cx="107123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Tx/>
              <a:buChar char="-"/>
            </a:pP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변경을 확정지은 이후</a:t>
            </a:r>
            <a:r>
              <a:rPr lang="en-US" altLang="ko-KR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많은 토의를 했습니다</a:t>
            </a:r>
            <a:r>
              <a:rPr lang="en-US" altLang="ko-KR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035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 배경</a:t>
            </a:r>
          </a:p>
        </p:txBody>
      </p:sp>
      <p:sp>
        <p:nvSpPr>
          <p:cNvPr id="102" name="직사각형 101">
            <a:extLst>
              <a:ext uri="{FF2B5EF4-FFF2-40B4-BE49-F238E27FC236}">
                <a16:creationId xmlns="" xmlns:a16="http://schemas.microsoft.com/office/drawing/2014/main" id="{05845368-B850-450B-93FC-5F9EBC8B1C89}"/>
              </a:ext>
            </a:extLst>
          </p:cNvPr>
          <p:cNvSpPr/>
          <p:nvPr/>
        </p:nvSpPr>
        <p:spPr>
          <a:xfrm>
            <a:off x="605019" y="2483332"/>
            <a:ext cx="10712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Tx/>
              <a:buChar char="-"/>
            </a:pP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자바라에 대해서 애기를 하다가</a:t>
            </a:r>
            <a:r>
              <a:rPr lang="en-US" altLang="ko-KR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움직이기 </a:t>
            </a: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어려운 환자들이 많이 </a:t>
            </a:r>
            <a:r>
              <a:rPr lang="ko-KR" altLang="en-US" sz="3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쓰고 있다는 애기가 나왔습니다</a:t>
            </a:r>
            <a:r>
              <a:rPr lang="en-US" altLang="ko-KR" sz="3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en-US" altLang="ko-KR" sz="3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="" xmlns:a16="http://schemas.microsoft.com/office/drawing/2014/main" id="{80A1C065-F3FF-4307-A770-A327D1F3AA2D}"/>
              </a:ext>
            </a:extLst>
          </p:cNvPr>
          <p:cNvSpPr/>
          <p:nvPr/>
        </p:nvSpPr>
        <p:spPr>
          <a:xfrm>
            <a:off x="645914" y="3986745"/>
            <a:ext cx="10712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Tx/>
              <a:buChar char="-"/>
            </a:pP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그러던 중에 자동으로 </a:t>
            </a:r>
            <a:r>
              <a:rPr lang="ko-KR" altLang="en-US" sz="3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내가 보는 위치로 </a:t>
            </a: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바꿔주면 좋겠다라는 생각을 하게 되었습니다</a:t>
            </a:r>
            <a:r>
              <a:rPr lang="en-US" altLang="ko-KR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341" y="451213"/>
            <a:ext cx="6011471" cy="60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1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115">
            <a:extLst>
              <a:ext uri="{FF2B5EF4-FFF2-40B4-BE49-F238E27FC236}">
                <a16:creationId xmlns="" xmlns:a16="http://schemas.microsoft.com/office/drawing/2014/main" id="{F48BAC84-5C76-446C-B627-3F11C8BD3965}"/>
              </a:ext>
            </a:extLst>
          </p:cNvPr>
          <p:cNvSpPr/>
          <p:nvPr/>
        </p:nvSpPr>
        <p:spPr>
          <a:xfrm>
            <a:off x="799002" y="1419787"/>
            <a:ext cx="10757130" cy="784320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E6034B1D-17D2-4E9C-B315-A1FD4EB46DAC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2" name="그림 11">
              <a:extLst>
                <a:ext uri="{FF2B5EF4-FFF2-40B4-BE49-F238E27FC236}">
                  <a16:creationId xmlns="" xmlns:a16="http://schemas.microsoft.com/office/drawing/2014/main" id="{C3C0E749-FF38-4F16-95B4-63C946D72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7F676CC1-D382-4338-9D1A-85BAAA6AE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208B02F5-C563-4F3C-B033-453BB02AD5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37" name="막힌 원호 17">
                <a:extLst>
                  <a:ext uri="{FF2B5EF4-FFF2-40B4-BE49-F238E27FC236}">
                    <a16:creationId xmlns="" xmlns:a16="http://schemas.microsoft.com/office/drawing/2014/main" id="{04000DB7-0289-44C2-AB71-9879237935E2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막힌 원호 17">
                <a:extLst>
                  <a:ext uri="{FF2B5EF4-FFF2-40B4-BE49-F238E27FC236}">
                    <a16:creationId xmlns="" xmlns:a16="http://schemas.microsoft.com/office/drawing/2014/main" id="{E3E40499-AD86-41FE-A87E-3C3B5FBFCD2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막힌 원호 17">
                <a:extLst>
                  <a:ext uri="{FF2B5EF4-FFF2-40B4-BE49-F238E27FC236}">
                    <a16:creationId xmlns="" xmlns:a16="http://schemas.microsoft.com/office/drawing/2014/main" id="{F4A742A3-5368-4E79-A6A5-664E50F7FE0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사다리꼴 6">
                <a:extLst>
                  <a:ext uri="{FF2B5EF4-FFF2-40B4-BE49-F238E27FC236}">
                    <a16:creationId xmlns="" xmlns:a16="http://schemas.microsoft.com/office/drawing/2014/main" id="{5D4EC660-9090-4D31-BB83-1CDDBB93575A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5">
                <a:extLst>
                  <a:ext uri="{FF2B5EF4-FFF2-40B4-BE49-F238E27FC236}">
                    <a16:creationId xmlns="" xmlns:a16="http://schemas.microsoft.com/office/drawing/2014/main" id="{426D7543-6DC6-475C-A652-619B0D4E7CEC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">
                <a:extLst>
                  <a:ext uri="{FF2B5EF4-FFF2-40B4-BE49-F238E27FC236}">
                    <a16:creationId xmlns="" xmlns:a16="http://schemas.microsoft.com/office/drawing/2014/main" id="{AFD4F1D8-2805-425A-B3A4-88BF4E615F9D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">
                <a:extLst>
                  <a:ext uri="{FF2B5EF4-FFF2-40B4-BE49-F238E27FC236}">
                    <a16:creationId xmlns="" xmlns:a16="http://schemas.microsoft.com/office/drawing/2014/main" id="{DCAD43D5-B887-4999-8700-E3B668DFE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타원 5">
                <a:extLst>
                  <a:ext uri="{FF2B5EF4-FFF2-40B4-BE49-F238E27FC236}">
                    <a16:creationId xmlns="" xmlns:a16="http://schemas.microsoft.com/office/drawing/2014/main" id="{42373644-0243-4712-8E79-58A01A464B80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6">
                <a:extLst>
                  <a:ext uri="{FF2B5EF4-FFF2-40B4-BE49-F238E27FC236}">
                    <a16:creationId xmlns="" xmlns:a16="http://schemas.microsoft.com/office/drawing/2014/main" id="{2357DE78-089C-4E8D-8C60-5A79E0CFAE2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92F40E81-A7A5-4E80-A16A-45A4AC5236A6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7D1F7358-FA7A-4CAB-A590-19E4A3987AC4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="" xmlns:a16="http://schemas.microsoft.com/office/drawing/2014/main" id="{5C6D0162-3790-4D98-B58C-51AD6EB571C1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="" xmlns:a16="http://schemas.microsoft.com/office/drawing/2014/main" id="{94381990-912F-4E0A-BB33-84F7F8772B1F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="" xmlns:a16="http://schemas.microsoft.com/office/drawing/2014/main" id="{23EB2686-F208-4193-B551-5D8BAF17673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="" xmlns:a16="http://schemas.microsoft.com/office/drawing/2014/main" id="{78579A28-8DB9-46E7-8FCB-610DD18F4DD5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="" xmlns:a16="http://schemas.microsoft.com/office/drawing/2014/main" id="{32DBCC6B-9837-4083-84F5-49CF588123A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="" xmlns:a16="http://schemas.microsoft.com/office/drawing/2014/main" id="{D0836C31-E5FD-498D-B18C-40139854E0F7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8">
                <a:extLst>
                  <a:ext uri="{FF2B5EF4-FFF2-40B4-BE49-F238E27FC236}">
                    <a16:creationId xmlns="" xmlns:a16="http://schemas.microsoft.com/office/drawing/2014/main" id="{0C55F827-E9B0-49D1-AE06-E10A1ABC2885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8">
                <a:extLst>
                  <a:ext uri="{FF2B5EF4-FFF2-40B4-BE49-F238E27FC236}">
                    <a16:creationId xmlns="" xmlns:a16="http://schemas.microsoft.com/office/drawing/2014/main" id="{DF5F8DF6-863E-4D4A-9F2D-F6EB5168728B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9">
                <a:extLst>
                  <a:ext uri="{FF2B5EF4-FFF2-40B4-BE49-F238E27FC236}">
                    <a16:creationId xmlns="" xmlns:a16="http://schemas.microsoft.com/office/drawing/2014/main" id="{BF7BBC2E-5610-450C-88D2-F942BCF14532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10">
                <a:extLst>
                  <a:ext uri="{FF2B5EF4-FFF2-40B4-BE49-F238E27FC236}">
                    <a16:creationId xmlns="" xmlns:a16="http://schemas.microsoft.com/office/drawing/2014/main" id="{2828DF08-8ABA-40DB-928A-664D0182B90B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위쪽 모서리 11">
                <a:extLst>
                  <a:ext uri="{FF2B5EF4-FFF2-40B4-BE49-F238E27FC236}">
                    <a16:creationId xmlns="" xmlns:a16="http://schemas.microsoft.com/office/drawing/2014/main" id="{6171E9D5-9EA9-4EAC-95E2-66EF5487F2D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위쪽 모서리 11">
                <a:extLst>
                  <a:ext uri="{FF2B5EF4-FFF2-40B4-BE49-F238E27FC236}">
                    <a16:creationId xmlns="" xmlns:a16="http://schemas.microsoft.com/office/drawing/2014/main" id="{959A976D-CAAA-4771-8FB5-82F5339F8AE8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사각형: 둥근 위쪽 모서리 11">
                <a:extLst>
                  <a:ext uri="{FF2B5EF4-FFF2-40B4-BE49-F238E27FC236}">
                    <a16:creationId xmlns="" xmlns:a16="http://schemas.microsoft.com/office/drawing/2014/main" id="{E5FC8FDB-5E8A-480C-BC29-E8CB3BD6A3F0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위쪽 모서리 11">
                <a:extLst>
                  <a:ext uri="{FF2B5EF4-FFF2-40B4-BE49-F238E27FC236}">
                    <a16:creationId xmlns="" xmlns:a16="http://schemas.microsoft.com/office/drawing/2014/main" id="{45405D19-C5A6-4906-A7DF-9FC99DF9DBF2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="" xmlns:a16="http://schemas.microsoft.com/office/drawing/2014/main" id="{D5DD3908-856A-4CEB-9107-E92627F0E41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5BC5F273-1A87-458F-99D2-5AB348B7AB50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76E6DA8E-4AB1-4C21-ADB1-E833952FEEDA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="" xmlns:a16="http://schemas.microsoft.com/office/drawing/2014/main" id="{FFDB7DDD-E634-4CC8-873F-7FF2C8FAA7C5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타원 10">
                <a:extLst>
                  <a:ext uri="{FF2B5EF4-FFF2-40B4-BE49-F238E27FC236}">
                    <a16:creationId xmlns="" xmlns:a16="http://schemas.microsoft.com/office/drawing/2014/main" id="{1D06F837-8187-4D0B-8D54-BA88F3766810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="" xmlns:a16="http://schemas.microsoft.com/office/drawing/2014/main" id="{45F48744-7ABE-4F9A-882E-1115D9EE52C2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68" name="타원 15">
                  <a:extLst>
                    <a:ext uri="{FF2B5EF4-FFF2-40B4-BE49-F238E27FC236}">
                      <a16:creationId xmlns="" xmlns:a16="http://schemas.microsoft.com/office/drawing/2014/main" id="{16D7A862-974C-4540-BA86-A5FE9DF55CDD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15">
                  <a:extLst>
                    <a:ext uri="{FF2B5EF4-FFF2-40B4-BE49-F238E27FC236}">
                      <a16:creationId xmlns="" xmlns:a16="http://schemas.microsoft.com/office/drawing/2014/main" id="{16D7147D-62E2-4EE0-B61A-12BDF696F95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>
                <a:extLst>
                  <a:ext uri="{FF2B5EF4-FFF2-40B4-BE49-F238E27FC236}">
                    <a16:creationId xmlns="" xmlns:a16="http://schemas.microsoft.com/office/drawing/2014/main" id="{8064F310-0B0C-4B90-BD8F-F53AF89F9E5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66" name="타원 15">
                  <a:extLst>
                    <a:ext uri="{FF2B5EF4-FFF2-40B4-BE49-F238E27FC236}">
                      <a16:creationId xmlns="" xmlns:a16="http://schemas.microsoft.com/office/drawing/2014/main" id="{E117C146-FEA2-4FD7-90BD-F644550B78BE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타원 15">
                  <a:extLst>
                    <a:ext uri="{FF2B5EF4-FFF2-40B4-BE49-F238E27FC236}">
                      <a16:creationId xmlns="" xmlns:a16="http://schemas.microsoft.com/office/drawing/2014/main" id="{901BDF74-DD8D-41FA-87DC-98FDF9264B5B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F8A5909D-0065-48DA-B8B1-2A4C127C0D0B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21FAD770-E148-4F1F-B46F-80E9846B3D1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532E1529-9666-4DB0-B8F7-2BCBEDFC64ED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F39692E4-C195-4573-8541-3785EB33FD8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FD083EF3-B38A-4EB8-889B-2F293FE2920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B0E5AA27-5D97-459F-92A2-82DEAAA871F4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7433710D-3499-4E86-BB71-6D4EBA18D2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047778D3-1C07-464E-8AD7-D55E948EABA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타원 24">
                <a:extLst>
                  <a:ext uri="{FF2B5EF4-FFF2-40B4-BE49-F238E27FC236}">
                    <a16:creationId xmlns="" xmlns:a16="http://schemas.microsoft.com/office/drawing/2014/main" id="{169F345F-41A2-4ABB-B778-DF0FA32CD922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58695C36-9CCF-4C8D-AC93-6E4A10BE33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7A5E5F65-474B-46E5-81DB-B6408F5DB507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ED2738BB-0119-440A-985D-A0D51492CD20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E8E2586-F03F-4B06-BEB9-DE40D9B5D69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AB739DD-88D3-4137-AA0F-14600A141A11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8B653765-98BA-453C-861E-2FE83457D3B5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6E26BFC9-71FE-48F2-8749-5ECE55380A5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2A611716-A175-41E6-961C-5D0F58A2B2A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1338FBB5-DEE1-498F-9878-E49F987655CA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FE67F0FA-C02B-44E5-B2A6-99628FF8D0A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="" xmlns:a16="http://schemas.microsoft.com/office/drawing/2014/main" id="{5431D003-6BA0-4DBE-8898-A66B1D5EA7B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="" xmlns:a16="http://schemas.microsoft.com/office/drawing/2014/main" id="{B97504DD-EA96-4A34-A795-5829BD218D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0E04460F-E4F3-485D-B3C2-6ED28BF6D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039C5545-573F-4E88-8BB0-2E4B1C7C1BF8}"/>
              </a:ext>
            </a:extLst>
          </p:cNvPr>
          <p:cNvGrpSpPr/>
          <p:nvPr/>
        </p:nvGrpSpPr>
        <p:grpSpPr>
          <a:xfrm>
            <a:off x="4392447" y="215237"/>
            <a:ext cx="1" cy="1287142"/>
            <a:chOff x="2793991" y="414823"/>
            <a:chExt cx="1" cy="1287142"/>
          </a:xfrm>
        </p:grpSpPr>
        <p:cxnSp>
          <p:nvCxnSpPr>
            <p:cNvPr id="79" name="직선 연결선 78">
              <a:extLst>
                <a:ext uri="{FF2B5EF4-FFF2-40B4-BE49-F238E27FC236}">
                  <a16:creationId xmlns="" xmlns:a16="http://schemas.microsoft.com/office/drawing/2014/main" id="{8D516385-ACAB-4592-B2A7-978F9F48A19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="" xmlns:a16="http://schemas.microsoft.com/office/drawing/2014/main" id="{5A453B63-65ED-4072-923A-03DA9196958C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직사각형 95">
            <a:extLst>
              <a:ext uri="{FF2B5EF4-FFF2-40B4-BE49-F238E27FC236}">
                <a16:creationId xmlns="" xmlns:a16="http://schemas.microsoft.com/office/drawing/2014/main" id="{C6B956D9-9A9F-44F8-804F-6A366D19537A}"/>
              </a:ext>
            </a:extLst>
          </p:cNvPr>
          <p:cNvSpPr/>
          <p:nvPr/>
        </p:nvSpPr>
        <p:spPr>
          <a:xfrm>
            <a:off x="882637" y="1381290"/>
            <a:ext cx="404950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 </a:t>
            </a:r>
            <a:r>
              <a:rPr lang="ko-KR" altLang="en-US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하드웨어 제작</a:t>
            </a:r>
            <a:endParaRPr lang="en-US" altLang="ko-KR" sz="4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035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="" xmlns:a16="http://schemas.microsoft.com/office/drawing/2014/main" id="{C6B956D9-9A9F-44F8-804F-6A366D19537A}"/>
              </a:ext>
            </a:extLst>
          </p:cNvPr>
          <p:cNvSpPr/>
          <p:nvPr/>
        </p:nvSpPr>
        <p:spPr>
          <a:xfrm>
            <a:off x="1479135" y="2449307"/>
            <a:ext cx="1007699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    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여러 대 의 카메라를 이용해 사람을 찾고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얼굴을 </a:t>
            </a:r>
            <a:r>
              <a:rPr lang="ko-KR" altLang="en-US" sz="3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트레킹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할 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  있도록 위치를 잘 선정해서 설치 할 것입니다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marL="457200" indent="-457200">
              <a:buFontTx/>
              <a:buChar char="-"/>
            </a:pPr>
            <a:endParaRPr lang="en-US" altLang="ko-KR" sz="3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로보틱스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암 버전과</a:t>
            </a:r>
            <a:r>
              <a:rPr lang="en-US" altLang="ko-KR" sz="3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인형 뽑기 버전 두 개의 버전을 </a:t>
            </a:r>
            <a:r>
              <a:rPr lang="ko-KR" altLang="en-US" sz="3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고려중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입니다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3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968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E6034B1D-17D2-4E9C-B315-A1FD4EB46DAC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2" name="그림 11">
              <a:extLst>
                <a:ext uri="{FF2B5EF4-FFF2-40B4-BE49-F238E27FC236}">
                  <a16:creationId xmlns="" xmlns:a16="http://schemas.microsoft.com/office/drawing/2014/main" id="{C3C0E749-FF38-4F16-95B4-63C946D72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7F676CC1-D382-4338-9D1A-85BAAA6AE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208B02F5-C563-4F3C-B033-453BB02AD5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37" name="막힌 원호 17">
                <a:extLst>
                  <a:ext uri="{FF2B5EF4-FFF2-40B4-BE49-F238E27FC236}">
                    <a16:creationId xmlns="" xmlns:a16="http://schemas.microsoft.com/office/drawing/2014/main" id="{04000DB7-0289-44C2-AB71-9879237935E2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막힌 원호 17">
                <a:extLst>
                  <a:ext uri="{FF2B5EF4-FFF2-40B4-BE49-F238E27FC236}">
                    <a16:creationId xmlns="" xmlns:a16="http://schemas.microsoft.com/office/drawing/2014/main" id="{E3E40499-AD86-41FE-A87E-3C3B5FBFCD2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막힌 원호 17">
                <a:extLst>
                  <a:ext uri="{FF2B5EF4-FFF2-40B4-BE49-F238E27FC236}">
                    <a16:creationId xmlns="" xmlns:a16="http://schemas.microsoft.com/office/drawing/2014/main" id="{F4A742A3-5368-4E79-A6A5-664E50F7FE0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사다리꼴 6">
                <a:extLst>
                  <a:ext uri="{FF2B5EF4-FFF2-40B4-BE49-F238E27FC236}">
                    <a16:creationId xmlns="" xmlns:a16="http://schemas.microsoft.com/office/drawing/2014/main" id="{5D4EC660-9090-4D31-BB83-1CDDBB93575A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5">
                <a:extLst>
                  <a:ext uri="{FF2B5EF4-FFF2-40B4-BE49-F238E27FC236}">
                    <a16:creationId xmlns="" xmlns:a16="http://schemas.microsoft.com/office/drawing/2014/main" id="{426D7543-6DC6-475C-A652-619B0D4E7CEC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">
                <a:extLst>
                  <a:ext uri="{FF2B5EF4-FFF2-40B4-BE49-F238E27FC236}">
                    <a16:creationId xmlns="" xmlns:a16="http://schemas.microsoft.com/office/drawing/2014/main" id="{AFD4F1D8-2805-425A-B3A4-88BF4E615F9D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">
                <a:extLst>
                  <a:ext uri="{FF2B5EF4-FFF2-40B4-BE49-F238E27FC236}">
                    <a16:creationId xmlns="" xmlns:a16="http://schemas.microsoft.com/office/drawing/2014/main" id="{DCAD43D5-B887-4999-8700-E3B668DFE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타원 5">
                <a:extLst>
                  <a:ext uri="{FF2B5EF4-FFF2-40B4-BE49-F238E27FC236}">
                    <a16:creationId xmlns="" xmlns:a16="http://schemas.microsoft.com/office/drawing/2014/main" id="{42373644-0243-4712-8E79-58A01A464B80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6">
                <a:extLst>
                  <a:ext uri="{FF2B5EF4-FFF2-40B4-BE49-F238E27FC236}">
                    <a16:creationId xmlns="" xmlns:a16="http://schemas.microsoft.com/office/drawing/2014/main" id="{2357DE78-089C-4E8D-8C60-5A79E0CFAE2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92F40E81-A7A5-4E80-A16A-45A4AC5236A6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7D1F7358-FA7A-4CAB-A590-19E4A3987AC4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="" xmlns:a16="http://schemas.microsoft.com/office/drawing/2014/main" id="{5C6D0162-3790-4D98-B58C-51AD6EB571C1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="" xmlns:a16="http://schemas.microsoft.com/office/drawing/2014/main" id="{94381990-912F-4E0A-BB33-84F7F8772B1F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="" xmlns:a16="http://schemas.microsoft.com/office/drawing/2014/main" id="{23EB2686-F208-4193-B551-5D8BAF17673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="" xmlns:a16="http://schemas.microsoft.com/office/drawing/2014/main" id="{78579A28-8DB9-46E7-8FCB-610DD18F4DD5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="" xmlns:a16="http://schemas.microsoft.com/office/drawing/2014/main" id="{32DBCC6B-9837-4083-84F5-49CF588123A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="" xmlns:a16="http://schemas.microsoft.com/office/drawing/2014/main" id="{D0836C31-E5FD-498D-B18C-40139854E0F7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8">
                <a:extLst>
                  <a:ext uri="{FF2B5EF4-FFF2-40B4-BE49-F238E27FC236}">
                    <a16:creationId xmlns="" xmlns:a16="http://schemas.microsoft.com/office/drawing/2014/main" id="{0C55F827-E9B0-49D1-AE06-E10A1ABC2885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8">
                <a:extLst>
                  <a:ext uri="{FF2B5EF4-FFF2-40B4-BE49-F238E27FC236}">
                    <a16:creationId xmlns="" xmlns:a16="http://schemas.microsoft.com/office/drawing/2014/main" id="{DF5F8DF6-863E-4D4A-9F2D-F6EB5168728B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9">
                <a:extLst>
                  <a:ext uri="{FF2B5EF4-FFF2-40B4-BE49-F238E27FC236}">
                    <a16:creationId xmlns="" xmlns:a16="http://schemas.microsoft.com/office/drawing/2014/main" id="{BF7BBC2E-5610-450C-88D2-F942BCF14532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10">
                <a:extLst>
                  <a:ext uri="{FF2B5EF4-FFF2-40B4-BE49-F238E27FC236}">
                    <a16:creationId xmlns="" xmlns:a16="http://schemas.microsoft.com/office/drawing/2014/main" id="{2828DF08-8ABA-40DB-928A-664D0182B90B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위쪽 모서리 11">
                <a:extLst>
                  <a:ext uri="{FF2B5EF4-FFF2-40B4-BE49-F238E27FC236}">
                    <a16:creationId xmlns="" xmlns:a16="http://schemas.microsoft.com/office/drawing/2014/main" id="{6171E9D5-9EA9-4EAC-95E2-66EF5487F2D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위쪽 모서리 11">
                <a:extLst>
                  <a:ext uri="{FF2B5EF4-FFF2-40B4-BE49-F238E27FC236}">
                    <a16:creationId xmlns="" xmlns:a16="http://schemas.microsoft.com/office/drawing/2014/main" id="{959A976D-CAAA-4771-8FB5-82F5339F8AE8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사각형: 둥근 위쪽 모서리 11">
                <a:extLst>
                  <a:ext uri="{FF2B5EF4-FFF2-40B4-BE49-F238E27FC236}">
                    <a16:creationId xmlns="" xmlns:a16="http://schemas.microsoft.com/office/drawing/2014/main" id="{E5FC8FDB-5E8A-480C-BC29-E8CB3BD6A3F0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위쪽 모서리 11">
                <a:extLst>
                  <a:ext uri="{FF2B5EF4-FFF2-40B4-BE49-F238E27FC236}">
                    <a16:creationId xmlns="" xmlns:a16="http://schemas.microsoft.com/office/drawing/2014/main" id="{45405D19-C5A6-4906-A7DF-9FC99DF9DBF2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="" xmlns:a16="http://schemas.microsoft.com/office/drawing/2014/main" id="{D5DD3908-856A-4CEB-9107-E92627F0E41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5BC5F273-1A87-458F-99D2-5AB348B7AB50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76E6DA8E-4AB1-4C21-ADB1-E833952FEEDA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="" xmlns:a16="http://schemas.microsoft.com/office/drawing/2014/main" id="{FFDB7DDD-E634-4CC8-873F-7FF2C8FAA7C5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타원 10">
                <a:extLst>
                  <a:ext uri="{FF2B5EF4-FFF2-40B4-BE49-F238E27FC236}">
                    <a16:creationId xmlns="" xmlns:a16="http://schemas.microsoft.com/office/drawing/2014/main" id="{1D06F837-8187-4D0B-8D54-BA88F3766810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="" xmlns:a16="http://schemas.microsoft.com/office/drawing/2014/main" id="{45F48744-7ABE-4F9A-882E-1115D9EE52C2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68" name="타원 15">
                  <a:extLst>
                    <a:ext uri="{FF2B5EF4-FFF2-40B4-BE49-F238E27FC236}">
                      <a16:creationId xmlns="" xmlns:a16="http://schemas.microsoft.com/office/drawing/2014/main" id="{16D7A862-974C-4540-BA86-A5FE9DF55CDD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15">
                  <a:extLst>
                    <a:ext uri="{FF2B5EF4-FFF2-40B4-BE49-F238E27FC236}">
                      <a16:creationId xmlns="" xmlns:a16="http://schemas.microsoft.com/office/drawing/2014/main" id="{16D7147D-62E2-4EE0-B61A-12BDF696F95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>
                <a:extLst>
                  <a:ext uri="{FF2B5EF4-FFF2-40B4-BE49-F238E27FC236}">
                    <a16:creationId xmlns="" xmlns:a16="http://schemas.microsoft.com/office/drawing/2014/main" id="{8064F310-0B0C-4B90-BD8F-F53AF89F9E5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66" name="타원 15">
                  <a:extLst>
                    <a:ext uri="{FF2B5EF4-FFF2-40B4-BE49-F238E27FC236}">
                      <a16:creationId xmlns="" xmlns:a16="http://schemas.microsoft.com/office/drawing/2014/main" id="{E117C146-FEA2-4FD7-90BD-F644550B78BE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타원 15">
                  <a:extLst>
                    <a:ext uri="{FF2B5EF4-FFF2-40B4-BE49-F238E27FC236}">
                      <a16:creationId xmlns="" xmlns:a16="http://schemas.microsoft.com/office/drawing/2014/main" id="{901BDF74-DD8D-41FA-87DC-98FDF9264B5B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F8A5909D-0065-48DA-B8B1-2A4C127C0D0B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21FAD770-E148-4F1F-B46F-80E9846B3D1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532E1529-9666-4DB0-B8F7-2BCBEDFC64ED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F39692E4-C195-4573-8541-3785EB33FD8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FD083EF3-B38A-4EB8-889B-2F293FE2920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B0E5AA27-5D97-459F-92A2-82DEAAA871F4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7433710D-3499-4E86-BB71-6D4EBA18D2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047778D3-1C07-464E-8AD7-D55E948EABA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타원 24">
                <a:extLst>
                  <a:ext uri="{FF2B5EF4-FFF2-40B4-BE49-F238E27FC236}">
                    <a16:creationId xmlns="" xmlns:a16="http://schemas.microsoft.com/office/drawing/2014/main" id="{169F345F-41A2-4ABB-B778-DF0FA32CD922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58695C36-9CCF-4C8D-AC93-6E4A10BE33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7A5E5F65-474B-46E5-81DB-B6408F5DB507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ED2738BB-0119-440A-985D-A0D51492CD20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E8E2586-F03F-4B06-BEB9-DE40D9B5D69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AB739DD-88D3-4137-AA0F-14600A141A11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8B653765-98BA-453C-861E-2FE83457D3B5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6E26BFC9-71FE-48F2-8749-5ECE55380A5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2A611716-A175-41E6-961C-5D0F58A2B2A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1338FBB5-DEE1-498F-9878-E49F987655CA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FE67F0FA-C02B-44E5-B2A6-99628FF8D0A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="" xmlns:a16="http://schemas.microsoft.com/office/drawing/2014/main" id="{5431D003-6BA0-4DBE-8898-A66B1D5EA7B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="" xmlns:a16="http://schemas.microsoft.com/office/drawing/2014/main" id="{B97504DD-EA96-4A34-A795-5829BD218D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0E04460F-E4F3-485D-B3C2-6ED28BF6D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039C5545-573F-4E88-8BB0-2E4B1C7C1BF8}"/>
              </a:ext>
            </a:extLst>
          </p:cNvPr>
          <p:cNvGrpSpPr/>
          <p:nvPr/>
        </p:nvGrpSpPr>
        <p:grpSpPr>
          <a:xfrm>
            <a:off x="4392447" y="215237"/>
            <a:ext cx="1" cy="1287142"/>
            <a:chOff x="2793991" y="414823"/>
            <a:chExt cx="1" cy="1287142"/>
          </a:xfrm>
        </p:grpSpPr>
        <p:cxnSp>
          <p:nvCxnSpPr>
            <p:cNvPr id="79" name="직선 연결선 78">
              <a:extLst>
                <a:ext uri="{FF2B5EF4-FFF2-40B4-BE49-F238E27FC236}">
                  <a16:creationId xmlns="" xmlns:a16="http://schemas.microsoft.com/office/drawing/2014/main" id="{8D516385-ACAB-4592-B2A7-978F9F48A19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="" xmlns:a16="http://schemas.microsoft.com/office/drawing/2014/main" id="{5A453B63-65ED-4072-923A-03DA9196958C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035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4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  <a:endParaRPr lang="ko-KR" altLang="en-US" sz="4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" t="-2" r="40894" b="22569"/>
          <a:stretch/>
        </p:blipFill>
        <p:spPr>
          <a:xfrm>
            <a:off x="697830" y="1719324"/>
            <a:ext cx="3690551" cy="32562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597" y="349687"/>
            <a:ext cx="6715486" cy="291463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362" y="1724490"/>
            <a:ext cx="3704861" cy="325103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258763" y="5042200"/>
            <a:ext cx="2560110" cy="486618"/>
          </a:xfrm>
          <a:prstGeom prst="rect">
            <a:avLst/>
          </a:prstGeom>
          <a:gradFill>
            <a:gsLst>
              <a:gs pos="0">
                <a:srgbClr val="00B0F0"/>
              </a:gs>
              <a:gs pos="33000">
                <a:schemeClr val="accent1">
                  <a:lumMod val="45000"/>
                  <a:lumOff val="55000"/>
                </a:schemeClr>
              </a:gs>
              <a:gs pos="83000">
                <a:schemeClr val="accent5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로보틱스</a:t>
            </a:r>
            <a:r>
              <a:rPr lang="ko-KR" altLang="en-US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암버전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7225737" y="5064017"/>
            <a:ext cx="2560110" cy="486618"/>
          </a:xfrm>
          <a:prstGeom prst="rect">
            <a:avLst/>
          </a:prstGeom>
          <a:gradFill>
            <a:gsLst>
              <a:gs pos="0">
                <a:srgbClr val="00B0F0"/>
              </a:gs>
              <a:gs pos="33000">
                <a:schemeClr val="accent1">
                  <a:lumMod val="45000"/>
                  <a:lumOff val="55000"/>
                </a:schemeClr>
              </a:gs>
              <a:gs pos="83000">
                <a:schemeClr val="accent5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인형뽑기</a:t>
            </a:r>
            <a:r>
              <a:rPr lang="ko-KR" altLang="en-US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버전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5344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E6034B1D-17D2-4E9C-B315-A1FD4EB46DAC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2" name="그림 11">
              <a:extLst>
                <a:ext uri="{FF2B5EF4-FFF2-40B4-BE49-F238E27FC236}">
                  <a16:creationId xmlns="" xmlns:a16="http://schemas.microsoft.com/office/drawing/2014/main" id="{C3C0E749-FF38-4F16-95B4-63C946D72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7F676CC1-D382-4338-9D1A-85BAAA6AE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208B02F5-C563-4F3C-B033-453BB02AD5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37" name="막힌 원호 17">
                <a:extLst>
                  <a:ext uri="{FF2B5EF4-FFF2-40B4-BE49-F238E27FC236}">
                    <a16:creationId xmlns="" xmlns:a16="http://schemas.microsoft.com/office/drawing/2014/main" id="{04000DB7-0289-44C2-AB71-9879237935E2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막힌 원호 17">
                <a:extLst>
                  <a:ext uri="{FF2B5EF4-FFF2-40B4-BE49-F238E27FC236}">
                    <a16:creationId xmlns="" xmlns:a16="http://schemas.microsoft.com/office/drawing/2014/main" id="{E3E40499-AD86-41FE-A87E-3C3B5FBFCD2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막힌 원호 17">
                <a:extLst>
                  <a:ext uri="{FF2B5EF4-FFF2-40B4-BE49-F238E27FC236}">
                    <a16:creationId xmlns="" xmlns:a16="http://schemas.microsoft.com/office/drawing/2014/main" id="{F4A742A3-5368-4E79-A6A5-664E50F7FE0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사다리꼴 6">
                <a:extLst>
                  <a:ext uri="{FF2B5EF4-FFF2-40B4-BE49-F238E27FC236}">
                    <a16:creationId xmlns="" xmlns:a16="http://schemas.microsoft.com/office/drawing/2014/main" id="{5D4EC660-9090-4D31-BB83-1CDDBB93575A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5">
                <a:extLst>
                  <a:ext uri="{FF2B5EF4-FFF2-40B4-BE49-F238E27FC236}">
                    <a16:creationId xmlns="" xmlns:a16="http://schemas.microsoft.com/office/drawing/2014/main" id="{426D7543-6DC6-475C-A652-619B0D4E7CEC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">
                <a:extLst>
                  <a:ext uri="{FF2B5EF4-FFF2-40B4-BE49-F238E27FC236}">
                    <a16:creationId xmlns="" xmlns:a16="http://schemas.microsoft.com/office/drawing/2014/main" id="{AFD4F1D8-2805-425A-B3A4-88BF4E615F9D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">
                <a:extLst>
                  <a:ext uri="{FF2B5EF4-FFF2-40B4-BE49-F238E27FC236}">
                    <a16:creationId xmlns="" xmlns:a16="http://schemas.microsoft.com/office/drawing/2014/main" id="{DCAD43D5-B887-4999-8700-E3B668DFE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타원 5">
                <a:extLst>
                  <a:ext uri="{FF2B5EF4-FFF2-40B4-BE49-F238E27FC236}">
                    <a16:creationId xmlns="" xmlns:a16="http://schemas.microsoft.com/office/drawing/2014/main" id="{42373644-0243-4712-8E79-58A01A464B80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6">
                <a:extLst>
                  <a:ext uri="{FF2B5EF4-FFF2-40B4-BE49-F238E27FC236}">
                    <a16:creationId xmlns="" xmlns:a16="http://schemas.microsoft.com/office/drawing/2014/main" id="{2357DE78-089C-4E8D-8C60-5A79E0CFAE2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92F40E81-A7A5-4E80-A16A-45A4AC5236A6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7D1F7358-FA7A-4CAB-A590-19E4A3987AC4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="" xmlns:a16="http://schemas.microsoft.com/office/drawing/2014/main" id="{5C6D0162-3790-4D98-B58C-51AD6EB571C1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="" xmlns:a16="http://schemas.microsoft.com/office/drawing/2014/main" id="{94381990-912F-4E0A-BB33-84F7F8772B1F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="" xmlns:a16="http://schemas.microsoft.com/office/drawing/2014/main" id="{23EB2686-F208-4193-B551-5D8BAF17673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="" xmlns:a16="http://schemas.microsoft.com/office/drawing/2014/main" id="{78579A28-8DB9-46E7-8FCB-610DD18F4DD5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="" xmlns:a16="http://schemas.microsoft.com/office/drawing/2014/main" id="{32DBCC6B-9837-4083-84F5-49CF588123A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="" xmlns:a16="http://schemas.microsoft.com/office/drawing/2014/main" id="{D0836C31-E5FD-498D-B18C-40139854E0F7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8">
                <a:extLst>
                  <a:ext uri="{FF2B5EF4-FFF2-40B4-BE49-F238E27FC236}">
                    <a16:creationId xmlns="" xmlns:a16="http://schemas.microsoft.com/office/drawing/2014/main" id="{0C55F827-E9B0-49D1-AE06-E10A1ABC2885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8">
                <a:extLst>
                  <a:ext uri="{FF2B5EF4-FFF2-40B4-BE49-F238E27FC236}">
                    <a16:creationId xmlns="" xmlns:a16="http://schemas.microsoft.com/office/drawing/2014/main" id="{DF5F8DF6-863E-4D4A-9F2D-F6EB5168728B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9">
                <a:extLst>
                  <a:ext uri="{FF2B5EF4-FFF2-40B4-BE49-F238E27FC236}">
                    <a16:creationId xmlns="" xmlns:a16="http://schemas.microsoft.com/office/drawing/2014/main" id="{BF7BBC2E-5610-450C-88D2-F942BCF14532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10">
                <a:extLst>
                  <a:ext uri="{FF2B5EF4-FFF2-40B4-BE49-F238E27FC236}">
                    <a16:creationId xmlns="" xmlns:a16="http://schemas.microsoft.com/office/drawing/2014/main" id="{2828DF08-8ABA-40DB-928A-664D0182B90B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위쪽 모서리 11">
                <a:extLst>
                  <a:ext uri="{FF2B5EF4-FFF2-40B4-BE49-F238E27FC236}">
                    <a16:creationId xmlns="" xmlns:a16="http://schemas.microsoft.com/office/drawing/2014/main" id="{6171E9D5-9EA9-4EAC-95E2-66EF5487F2D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위쪽 모서리 11">
                <a:extLst>
                  <a:ext uri="{FF2B5EF4-FFF2-40B4-BE49-F238E27FC236}">
                    <a16:creationId xmlns="" xmlns:a16="http://schemas.microsoft.com/office/drawing/2014/main" id="{959A976D-CAAA-4771-8FB5-82F5339F8AE8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사각형: 둥근 위쪽 모서리 11">
                <a:extLst>
                  <a:ext uri="{FF2B5EF4-FFF2-40B4-BE49-F238E27FC236}">
                    <a16:creationId xmlns="" xmlns:a16="http://schemas.microsoft.com/office/drawing/2014/main" id="{E5FC8FDB-5E8A-480C-BC29-E8CB3BD6A3F0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위쪽 모서리 11">
                <a:extLst>
                  <a:ext uri="{FF2B5EF4-FFF2-40B4-BE49-F238E27FC236}">
                    <a16:creationId xmlns="" xmlns:a16="http://schemas.microsoft.com/office/drawing/2014/main" id="{45405D19-C5A6-4906-A7DF-9FC99DF9DBF2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="" xmlns:a16="http://schemas.microsoft.com/office/drawing/2014/main" id="{D5DD3908-856A-4CEB-9107-E92627F0E41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5BC5F273-1A87-458F-99D2-5AB348B7AB50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76E6DA8E-4AB1-4C21-ADB1-E833952FEEDA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="" xmlns:a16="http://schemas.microsoft.com/office/drawing/2014/main" id="{FFDB7DDD-E634-4CC8-873F-7FF2C8FAA7C5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타원 10">
                <a:extLst>
                  <a:ext uri="{FF2B5EF4-FFF2-40B4-BE49-F238E27FC236}">
                    <a16:creationId xmlns="" xmlns:a16="http://schemas.microsoft.com/office/drawing/2014/main" id="{1D06F837-8187-4D0B-8D54-BA88F3766810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="" xmlns:a16="http://schemas.microsoft.com/office/drawing/2014/main" id="{45F48744-7ABE-4F9A-882E-1115D9EE52C2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68" name="타원 15">
                  <a:extLst>
                    <a:ext uri="{FF2B5EF4-FFF2-40B4-BE49-F238E27FC236}">
                      <a16:creationId xmlns="" xmlns:a16="http://schemas.microsoft.com/office/drawing/2014/main" id="{16D7A862-974C-4540-BA86-A5FE9DF55CDD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15">
                  <a:extLst>
                    <a:ext uri="{FF2B5EF4-FFF2-40B4-BE49-F238E27FC236}">
                      <a16:creationId xmlns="" xmlns:a16="http://schemas.microsoft.com/office/drawing/2014/main" id="{16D7147D-62E2-4EE0-B61A-12BDF696F95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>
                <a:extLst>
                  <a:ext uri="{FF2B5EF4-FFF2-40B4-BE49-F238E27FC236}">
                    <a16:creationId xmlns="" xmlns:a16="http://schemas.microsoft.com/office/drawing/2014/main" id="{8064F310-0B0C-4B90-BD8F-F53AF89F9E5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66" name="타원 15">
                  <a:extLst>
                    <a:ext uri="{FF2B5EF4-FFF2-40B4-BE49-F238E27FC236}">
                      <a16:creationId xmlns="" xmlns:a16="http://schemas.microsoft.com/office/drawing/2014/main" id="{E117C146-FEA2-4FD7-90BD-F644550B78BE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타원 15">
                  <a:extLst>
                    <a:ext uri="{FF2B5EF4-FFF2-40B4-BE49-F238E27FC236}">
                      <a16:creationId xmlns="" xmlns:a16="http://schemas.microsoft.com/office/drawing/2014/main" id="{901BDF74-DD8D-41FA-87DC-98FDF9264B5B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F8A5909D-0065-48DA-B8B1-2A4C127C0D0B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21FAD770-E148-4F1F-B46F-80E9846B3D1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532E1529-9666-4DB0-B8F7-2BCBEDFC64ED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F39692E4-C195-4573-8541-3785EB33FD8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FD083EF3-B38A-4EB8-889B-2F293FE2920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B0E5AA27-5D97-459F-92A2-82DEAAA871F4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7433710D-3499-4E86-BB71-6D4EBA18D2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047778D3-1C07-464E-8AD7-D55E948EABA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타원 24">
                <a:extLst>
                  <a:ext uri="{FF2B5EF4-FFF2-40B4-BE49-F238E27FC236}">
                    <a16:creationId xmlns="" xmlns:a16="http://schemas.microsoft.com/office/drawing/2014/main" id="{169F345F-41A2-4ABB-B778-DF0FA32CD922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58695C36-9CCF-4C8D-AC93-6E4A10BE33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7A5E5F65-474B-46E5-81DB-B6408F5DB507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ED2738BB-0119-440A-985D-A0D51492CD20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E8E2586-F03F-4B06-BEB9-DE40D9B5D69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AB739DD-88D3-4137-AA0F-14600A141A11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8B653765-98BA-453C-861E-2FE83457D3B5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6E26BFC9-71FE-48F2-8749-5ECE55380A5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2A611716-A175-41E6-961C-5D0F58A2B2A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1338FBB5-DEE1-498F-9878-E49F987655CA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FE67F0FA-C02B-44E5-B2A6-99628FF8D0A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="" xmlns:a16="http://schemas.microsoft.com/office/drawing/2014/main" id="{5431D003-6BA0-4DBE-8898-A66B1D5EA7B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="" xmlns:a16="http://schemas.microsoft.com/office/drawing/2014/main" id="{B97504DD-EA96-4A34-A795-5829BD218D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0E04460F-E4F3-485D-B3C2-6ED28BF6D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039C5545-573F-4E88-8BB0-2E4B1C7C1BF8}"/>
              </a:ext>
            </a:extLst>
          </p:cNvPr>
          <p:cNvGrpSpPr/>
          <p:nvPr/>
        </p:nvGrpSpPr>
        <p:grpSpPr>
          <a:xfrm>
            <a:off x="4392447" y="215237"/>
            <a:ext cx="1" cy="1287142"/>
            <a:chOff x="2793991" y="414823"/>
            <a:chExt cx="1" cy="1287142"/>
          </a:xfrm>
        </p:grpSpPr>
        <p:cxnSp>
          <p:nvCxnSpPr>
            <p:cNvPr id="79" name="직선 연결선 78">
              <a:extLst>
                <a:ext uri="{FF2B5EF4-FFF2-40B4-BE49-F238E27FC236}">
                  <a16:creationId xmlns="" xmlns:a16="http://schemas.microsoft.com/office/drawing/2014/main" id="{8D516385-ACAB-4592-B2A7-978F9F48A19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="" xmlns:a16="http://schemas.microsoft.com/office/drawing/2014/main" id="{5A453B63-65ED-4072-923A-03DA9196958C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035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en-US" altLang="ko-KR" sz="4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ko-KR" altLang="en-US" sz="4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내용</a:t>
            </a:r>
            <a:endParaRPr lang="ko-KR" altLang="en-US" sz="4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478" y="350316"/>
            <a:ext cx="5441627" cy="4538476"/>
          </a:xfrm>
          <a:prstGeom prst="rect">
            <a:avLst/>
          </a:prstGeom>
        </p:spPr>
      </p:pic>
      <p:cxnSp>
        <p:nvCxnSpPr>
          <p:cNvPr id="10" name="구부러진 연결선 9"/>
          <p:cNvCxnSpPr/>
          <p:nvPr/>
        </p:nvCxnSpPr>
        <p:spPr>
          <a:xfrm rot="5400000" flipH="1" flipV="1">
            <a:off x="6053225" y="1321367"/>
            <a:ext cx="2440579" cy="2269211"/>
          </a:xfrm>
          <a:prstGeom prst="curvedConnector3">
            <a:avLst/>
          </a:prstGeom>
          <a:ln w="79375">
            <a:solidFill>
              <a:srgbClr val="D8FF5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모서리가 둥근 직사각형 77"/>
          <p:cNvSpPr/>
          <p:nvPr/>
        </p:nvSpPr>
        <p:spPr>
          <a:xfrm>
            <a:off x="5354419" y="3627905"/>
            <a:ext cx="1753967" cy="1047561"/>
          </a:xfrm>
          <a:prstGeom prst="roundRect">
            <a:avLst/>
          </a:prstGeom>
          <a:solidFill>
            <a:srgbClr val="D8FF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 smtClean="0">
                <a:solidFill>
                  <a:schemeClr val="tx1"/>
                </a:solidFill>
              </a:rPr>
              <a:t>인형뽑기</a:t>
            </a:r>
            <a:r>
              <a:rPr lang="ko-KR" altLang="en-US" sz="2800" dirty="0" smtClean="0">
                <a:solidFill>
                  <a:schemeClr val="tx1"/>
                </a:solidFill>
              </a:rPr>
              <a:t> 버전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60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115">
            <a:extLst>
              <a:ext uri="{FF2B5EF4-FFF2-40B4-BE49-F238E27FC236}">
                <a16:creationId xmlns="" xmlns:a16="http://schemas.microsoft.com/office/drawing/2014/main" id="{F48BAC84-5C76-446C-B627-3F11C8BD3965}"/>
              </a:ext>
            </a:extLst>
          </p:cNvPr>
          <p:cNvSpPr/>
          <p:nvPr/>
        </p:nvSpPr>
        <p:spPr>
          <a:xfrm>
            <a:off x="799002" y="1419787"/>
            <a:ext cx="10757130" cy="784320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E6034B1D-17D2-4E9C-B315-A1FD4EB46DAC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2" name="그림 11">
              <a:extLst>
                <a:ext uri="{FF2B5EF4-FFF2-40B4-BE49-F238E27FC236}">
                  <a16:creationId xmlns="" xmlns:a16="http://schemas.microsoft.com/office/drawing/2014/main" id="{C3C0E749-FF38-4F16-95B4-63C946D72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7F676CC1-D382-4338-9D1A-85BAAA6AE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208B02F5-C563-4F3C-B033-453BB02AD5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37" name="막힌 원호 17">
                <a:extLst>
                  <a:ext uri="{FF2B5EF4-FFF2-40B4-BE49-F238E27FC236}">
                    <a16:creationId xmlns="" xmlns:a16="http://schemas.microsoft.com/office/drawing/2014/main" id="{04000DB7-0289-44C2-AB71-9879237935E2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막힌 원호 17">
                <a:extLst>
                  <a:ext uri="{FF2B5EF4-FFF2-40B4-BE49-F238E27FC236}">
                    <a16:creationId xmlns="" xmlns:a16="http://schemas.microsoft.com/office/drawing/2014/main" id="{E3E40499-AD86-41FE-A87E-3C3B5FBFCD2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막힌 원호 17">
                <a:extLst>
                  <a:ext uri="{FF2B5EF4-FFF2-40B4-BE49-F238E27FC236}">
                    <a16:creationId xmlns="" xmlns:a16="http://schemas.microsoft.com/office/drawing/2014/main" id="{F4A742A3-5368-4E79-A6A5-664E50F7FE0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사다리꼴 6">
                <a:extLst>
                  <a:ext uri="{FF2B5EF4-FFF2-40B4-BE49-F238E27FC236}">
                    <a16:creationId xmlns="" xmlns:a16="http://schemas.microsoft.com/office/drawing/2014/main" id="{5D4EC660-9090-4D31-BB83-1CDDBB93575A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5">
                <a:extLst>
                  <a:ext uri="{FF2B5EF4-FFF2-40B4-BE49-F238E27FC236}">
                    <a16:creationId xmlns="" xmlns:a16="http://schemas.microsoft.com/office/drawing/2014/main" id="{426D7543-6DC6-475C-A652-619B0D4E7CEC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">
                <a:extLst>
                  <a:ext uri="{FF2B5EF4-FFF2-40B4-BE49-F238E27FC236}">
                    <a16:creationId xmlns="" xmlns:a16="http://schemas.microsoft.com/office/drawing/2014/main" id="{AFD4F1D8-2805-425A-B3A4-88BF4E615F9D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">
                <a:extLst>
                  <a:ext uri="{FF2B5EF4-FFF2-40B4-BE49-F238E27FC236}">
                    <a16:creationId xmlns="" xmlns:a16="http://schemas.microsoft.com/office/drawing/2014/main" id="{DCAD43D5-B887-4999-8700-E3B668DFE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타원 5">
                <a:extLst>
                  <a:ext uri="{FF2B5EF4-FFF2-40B4-BE49-F238E27FC236}">
                    <a16:creationId xmlns="" xmlns:a16="http://schemas.microsoft.com/office/drawing/2014/main" id="{42373644-0243-4712-8E79-58A01A464B80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6">
                <a:extLst>
                  <a:ext uri="{FF2B5EF4-FFF2-40B4-BE49-F238E27FC236}">
                    <a16:creationId xmlns="" xmlns:a16="http://schemas.microsoft.com/office/drawing/2014/main" id="{2357DE78-089C-4E8D-8C60-5A79E0CFAE2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92F40E81-A7A5-4E80-A16A-45A4AC5236A6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7D1F7358-FA7A-4CAB-A590-19E4A3987AC4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="" xmlns:a16="http://schemas.microsoft.com/office/drawing/2014/main" id="{5C6D0162-3790-4D98-B58C-51AD6EB571C1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="" xmlns:a16="http://schemas.microsoft.com/office/drawing/2014/main" id="{94381990-912F-4E0A-BB33-84F7F8772B1F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="" xmlns:a16="http://schemas.microsoft.com/office/drawing/2014/main" id="{23EB2686-F208-4193-B551-5D8BAF17673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="" xmlns:a16="http://schemas.microsoft.com/office/drawing/2014/main" id="{78579A28-8DB9-46E7-8FCB-610DD18F4DD5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="" xmlns:a16="http://schemas.microsoft.com/office/drawing/2014/main" id="{32DBCC6B-9837-4083-84F5-49CF588123A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="" xmlns:a16="http://schemas.microsoft.com/office/drawing/2014/main" id="{D0836C31-E5FD-498D-B18C-40139854E0F7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8">
                <a:extLst>
                  <a:ext uri="{FF2B5EF4-FFF2-40B4-BE49-F238E27FC236}">
                    <a16:creationId xmlns="" xmlns:a16="http://schemas.microsoft.com/office/drawing/2014/main" id="{0C55F827-E9B0-49D1-AE06-E10A1ABC2885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8">
                <a:extLst>
                  <a:ext uri="{FF2B5EF4-FFF2-40B4-BE49-F238E27FC236}">
                    <a16:creationId xmlns="" xmlns:a16="http://schemas.microsoft.com/office/drawing/2014/main" id="{DF5F8DF6-863E-4D4A-9F2D-F6EB5168728B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9">
                <a:extLst>
                  <a:ext uri="{FF2B5EF4-FFF2-40B4-BE49-F238E27FC236}">
                    <a16:creationId xmlns="" xmlns:a16="http://schemas.microsoft.com/office/drawing/2014/main" id="{BF7BBC2E-5610-450C-88D2-F942BCF14532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10">
                <a:extLst>
                  <a:ext uri="{FF2B5EF4-FFF2-40B4-BE49-F238E27FC236}">
                    <a16:creationId xmlns="" xmlns:a16="http://schemas.microsoft.com/office/drawing/2014/main" id="{2828DF08-8ABA-40DB-928A-664D0182B90B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위쪽 모서리 11">
                <a:extLst>
                  <a:ext uri="{FF2B5EF4-FFF2-40B4-BE49-F238E27FC236}">
                    <a16:creationId xmlns="" xmlns:a16="http://schemas.microsoft.com/office/drawing/2014/main" id="{6171E9D5-9EA9-4EAC-95E2-66EF5487F2D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위쪽 모서리 11">
                <a:extLst>
                  <a:ext uri="{FF2B5EF4-FFF2-40B4-BE49-F238E27FC236}">
                    <a16:creationId xmlns="" xmlns:a16="http://schemas.microsoft.com/office/drawing/2014/main" id="{959A976D-CAAA-4771-8FB5-82F5339F8AE8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사각형: 둥근 위쪽 모서리 11">
                <a:extLst>
                  <a:ext uri="{FF2B5EF4-FFF2-40B4-BE49-F238E27FC236}">
                    <a16:creationId xmlns="" xmlns:a16="http://schemas.microsoft.com/office/drawing/2014/main" id="{E5FC8FDB-5E8A-480C-BC29-E8CB3BD6A3F0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위쪽 모서리 11">
                <a:extLst>
                  <a:ext uri="{FF2B5EF4-FFF2-40B4-BE49-F238E27FC236}">
                    <a16:creationId xmlns="" xmlns:a16="http://schemas.microsoft.com/office/drawing/2014/main" id="{45405D19-C5A6-4906-A7DF-9FC99DF9DBF2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="" xmlns:a16="http://schemas.microsoft.com/office/drawing/2014/main" id="{D5DD3908-856A-4CEB-9107-E92627F0E41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5BC5F273-1A87-458F-99D2-5AB348B7AB50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76E6DA8E-4AB1-4C21-ADB1-E833952FEEDA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="" xmlns:a16="http://schemas.microsoft.com/office/drawing/2014/main" id="{FFDB7DDD-E634-4CC8-873F-7FF2C8FAA7C5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타원 10">
                <a:extLst>
                  <a:ext uri="{FF2B5EF4-FFF2-40B4-BE49-F238E27FC236}">
                    <a16:creationId xmlns="" xmlns:a16="http://schemas.microsoft.com/office/drawing/2014/main" id="{1D06F837-8187-4D0B-8D54-BA88F3766810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="" xmlns:a16="http://schemas.microsoft.com/office/drawing/2014/main" id="{45F48744-7ABE-4F9A-882E-1115D9EE52C2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68" name="타원 15">
                  <a:extLst>
                    <a:ext uri="{FF2B5EF4-FFF2-40B4-BE49-F238E27FC236}">
                      <a16:creationId xmlns="" xmlns:a16="http://schemas.microsoft.com/office/drawing/2014/main" id="{16D7A862-974C-4540-BA86-A5FE9DF55CDD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15">
                  <a:extLst>
                    <a:ext uri="{FF2B5EF4-FFF2-40B4-BE49-F238E27FC236}">
                      <a16:creationId xmlns="" xmlns:a16="http://schemas.microsoft.com/office/drawing/2014/main" id="{16D7147D-62E2-4EE0-B61A-12BDF696F95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>
                <a:extLst>
                  <a:ext uri="{FF2B5EF4-FFF2-40B4-BE49-F238E27FC236}">
                    <a16:creationId xmlns="" xmlns:a16="http://schemas.microsoft.com/office/drawing/2014/main" id="{8064F310-0B0C-4B90-BD8F-F53AF89F9E5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66" name="타원 15">
                  <a:extLst>
                    <a:ext uri="{FF2B5EF4-FFF2-40B4-BE49-F238E27FC236}">
                      <a16:creationId xmlns="" xmlns:a16="http://schemas.microsoft.com/office/drawing/2014/main" id="{E117C146-FEA2-4FD7-90BD-F644550B78BE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타원 15">
                  <a:extLst>
                    <a:ext uri="{FF2B5EF4-FFF2-40B4-BE49-F238E27FC236}">
                      <a16:creationId xmlns="" xmlns:a16="http://schemas.microsoft.com/office/drawing/2014/main" id="{901BDF74-DD8D-41FA-87DC-98FDF9264B5B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F8A5909D-0065-48DA-B8B1-2A4C127C0D0B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21FAD770-E148-4F1F-B46F-80E9846B3D1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532E1529-9666-4DB0-B8F7-2BCBEDFC64ED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F39692E4-C195-4573-8541-3785EB33FD8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FD083EF3-B38A-4EB8-889B-2F293FE2920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B0E5AA27-5D97-459F-92A2-82DEAAA871F4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7433710D-3499-4E86-BB71-6D4EBA18D2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047778D3-1C07-464E-8AD7-D55E948EABA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타원 24">
                <a:extLst>
                  <a:ext uri="{FF2B5EF4-FFF2-40B4-BE49-F238E27FC236}">
                    <a16:creationId xmlns="" xmlns:a16="http://schemas.microsoft.com/office/drawing/2014/main" id="{169F345F-41A2-4ABB-B778-DF0FA32CD922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58695C36-9CCF-4C8D-AC93-6E4A10BE33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7A5E5F65-474B-46E5-81DB-B6408F5DB507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ED2738BB-0119-440A-985D-A0D51492CD20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E8E2586-F03F-4B06-BEB9-DE40D9B5D69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AB739DD-88D3-4137-AA0F-14600A141A11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8B653765-98BA-453C-861E-2FE83457D3B5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6E26BFC9-71FE-48F2-8749-5ECE55380A5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2A611716-A175-41E6-961C-5D0F58A2B2A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1338FBB5-DEE1-498F-9878-E49F987655CA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FE67F0FA-C02B-44E5-B2A6-99628FF8D0A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="" xmlns:a16="http://schemas.microsoft.com/office/drawing/2014/main" id="{5431D003-6BA0-4DBE-8898-A66B1D5EA7B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="" xmlns:a16="http://schemas.microsoft.com/office/drawing/2014/main" id="{B97504DD-EA96-4A34-A795-5829BD218D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0E04460F-E4F3-485D-B3C2-6ED28BF6D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039C5545-573F-4E88-8BB0-2E4B1C7C1BF8}"/>
              </a:ext>
            </a:extLst>
          </p:cNvPr>
          <p:cNvGrpSpPr/>
          <p:nvPr/>
        </p:nvGrpSpPr>
        <p:grpSpPr>
          <a:xfrm>
            <a:off x="4392447" y="215237"/>
            <a:ext cx="1" cy="1287142"/>
            <a:chOff x="2793991" y="414823"/>
            <a:chExt cx="1" cy="1287142"/>
          </a:xfrm>
        </p:grpSpPr>
        <p:cxnSp>
          <p:nvCxnSpPr>
            <p:cNvPr id="79" name="직선 연결선 78">
              <a:extLst>
                <a:ext uri="{FF2B5EF4-FFF2-40B4-BE49-F238E27FC236}">
                  <a16:creationId xmlns="" xmlns:a16="http://schemas.microsoft.com/office/drawing/2014/main" id="{8D516385-ACAB-4592-B2A7-978F9F48A19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="" xmlns:a16="http://schemas.microsoft.com/office/drawing/2014/main" id="{5A453B63-65ED-4072-923A-03DA9196958C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직사각형 95">
            <a:extLst>
              <a:ext uri="{FF2B5EF4-FFF2-40B4-BE49-F238E27FC236}">
                <a16:creationId xmlns="" xmlns:a16="http://schemas.microsoft.com/office/drawing/2014/main" id="{C6B956D9-9A9F-44F8-804F-6A366D19537A}"/>
              </a:ext>
            </a:extLst>
          </p:cNvPr>
          <p:cNvSpPr/>
          <p:nvPr/>
        </p:nvSpPr>
        <p:spPr>
          <a:xfrm>
            <a:off x="882637" y="1381290"/>
            <a:ext cx="653095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2) </a:t>
            </a:r>
            <a:r>
              <a:rPr lang="ko-KR" altLang="en-US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바디 </a:t>
            </a:r>
            <a:r>
              <a:rPr lang="ko-KR" altLang="en-US" sz="44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디텍션</a:t>
            </a:r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몸 찾기 기능</a:t>
            </a:r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 sz="4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035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="" xmlns:a16="http://schemas.microsoft.com/office/drawing/2014/main" id="{C6B956D9-9A9F-44F8-804F-6A366D19537A}"/>
              </a:ext>
            </a:extLst>
          </p:cNvPr>
          <p:cNvSpPr/>
          <p:nvPr/>
        </p:nvSpPr>
        <p:spPr>
          <a:xfrm>
            <a:off x="1479135" y="2449307"/>
            <a:ext cx="1007699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처음 구동을 하면 사용자 얼굴을 인식하기 전에 사용자의    몸을 먼저 인식하는 기능입니다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sp>
        <p:nvSpPr>
          <p:cNvPr id="75" name="Shape 115">
            <a:extLst>
              <a:ext uri="{FF2B5EF4-FFF2-40B4-BE49-F238E27FC236}">
                <a16:creationId xmlns="" xmlns:a16="http://schemas.microsoft.com/office/drawing/2014/main" id="{F48BAC84-5C76-446C-B627-3F11C8BD3965}"/>
              </a:ext>
            </a:extLst>
          </p:cNvPr>
          <p:cNvSpPr/>
          <p:nvPr/>
        </p:nvSpPr>
        <p:spPr>
          <a:xfrm>
            <a:off x="799002" y="3749273"/>
            <a:ext cx="10757130" cy="784320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="" xmlns:a16="http://schemas.microsoft.com/office/drawing/2014/main" id="{C6B956D9-9A9F-44F8-804F-6A366D19537A}"/>
              </a:ext>
            </a:extLst>
          </p:cNvPr>
          <p:cNvSpPr/>
          <p:nvPr/>
        </p:nvSpPr>
        <p:spPr>
          <a:xfrm>
            <a:off x="882637" y="3710776"/>
            <a:ext cx="726192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3)  </a:t>
            </a:r>
            <a:r>
              <a:rPr lang="ko-KR" altLang="en-US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 </a:t>
            </a:r>
            <a:r>
              <a:rPr lang="ko-KR" altLang="en-US" sz="44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디텍션</a:t>
            </a:r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  찾기 기능</a:t>
            </a:r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 sz="4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="" xmlns:a16="http://schemas.microsoft.com/office/drawing/2014/main" id="{C6B956D9-9A9F-44F8-804F-6A366D19537A}"/>
              </a:ext>
            </a:extLst>
          </p:cNvPr>
          <p:cNvSpPr/>
          <p:nvPr/>
        </p:nvSpPr>
        <p:spPr>
          <a:xfrm>
            <a:off x="1479135" y="4778679"/>
            <a:ext cx="1007699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몸을 찾았다면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얼굴을 찾아서 자동으로 따라올 수 있게 만듭니다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1256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115">
            <a:extLst>
              <a:ext uri="{FF2B5EF4-FFF2-40B4-BE49-F238E27FC236}">
                <a16:creationId xmlns="" xmlns:a16="http://schemas.microsoft.com/office/drawing/2014/main" id="{F48BAC84-5C76-446C-B627-3F11C8BD3965}"/>
              </a:ext>
            </a:extLst>
          </p:cNvPr>
          <p:cNvSpPr/>
          <p:nvPr/>
        </p:nvSpPr>
        <p:spPr>
          <a:xfrm>
            <a:off x="762086" y="1360989"/>
            <a:ext cx="10757130" cy="784320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E6034B1D-17D2-4E9C-B315-A1FD4EB46DAC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2" name="그림 11">
              <a:extLst>
                <a:ext uri="{FF2B5EF4-FFF2-40B4-BE49-F238E27FC236}">
                  <a16:creationId xmlns="" xmlns:a16="http://schemas.microsoft.com/office/drawing/2014/main" id="{C3C0E749-FF38-4F16-95B4-63C946D72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7F676CC1-D382-4338-9D1A-85BAAA6AE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208B02F5-C563-4F3C-B033-453BB02AD5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37" name="막힌 원호 17">
                <a:extLst>
                  <a:ext uri="{FF2B5EF4-FFF2-40B4-BE49-F238E27FC236}">
                    <a16:creationId xmlns="" xmlns:a16="http://schemas.microsoft.com/office/drawing/2014/main" id="{04000DB7-0289-44C2-AB71-9879237935E2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막힌 원호 17">
                <a:extLst>
                  <a:ext uri="{FF2B5EF4-FFF2-40B4-BE49-F238E27FC236}">
                    <a16:creationId xmlns="" xmlns:a16="http://schemas.microsoft.com/office/drawing/2014/main" id="{E3E40499-AD86-41FE-A87E-3C3B5FBFCD2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막힌 원호 17">
                <a:extLst>
                  <a:ext uri="{FF2B5EF4-FFF2-40B4-BE49-F238E27FC236}">
                    <a16:creationId xmlns="" xmlns:a16="http://schemas.microsoft.com/office/drawing/2014/main" id="{F4A742A3-5368-4E79-A6A5-664E50F7FE0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사다리꼴 6">
                <a:extLst>
                  <a:ext uri="{FF2B5EF4-FFF2-40B4-BE49-F238E27FC236}">
                    <a16:creationId xmlns="" xmlns:a16="http://schemas.microsoft.com/office/drawing/2014/main" id="{5D4EC660-9090-4D31-BB83-1CDDBB93575A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5">
                <a:extLst>
                  <a:ext uri="{FF2B5EF4-FFF2-40B4-BE49-F238E27FC236}">
                    <a16:creationId xmlns="" xmlns:a16="http://schemas.microsoft.com/office/drawing/2014/main" id="{426D7543-6DC6-475C-A652-619B0D4E7CEC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">
                <a:extLst>
                  <a:ext uri="{FF2B5EF4-FFF2-40B4-BE49-F238E27FC236}">
                    <a16:creationId xmlns="" xmlns:a16="http://schemas.microsoft.com/office/drawing/2014/main" id="{AFD4F1D8-2805-425A-B3A4-88BF4E615F9D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">
                <a:extLst>
                  <a:ext uri="{FF2B5EF4-FFF2-40B4-BE49-F238E27FC236}">
                    <a16:creationId xmlns="" xmlns:a16="http://schemas.microsoft.com/office/drawing/2014/main" id="{DCAD43D5-B887-4999-8700-E3B668DFE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타원 5">
                <a:extLst>
                  <a:ext uri="{FF2B5EF4-FFF2-40B4-BE49-F238E27FC236}">
                    <a16:creationId xmlns="" xmlns:a16="http://schemas.microsoft.com/office/drawing/2014/main" id="{42373644-0243-4712-8E79-58A01A464B80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6">
                <a:extLst>
                  <a:ext uri="{FF2B5EF4-FFF2-40B4-BE49-F238E27FC236}">
                    <a16:creationId xmlns="" xmlns:a16="http://schemas.microsoft.com/office/drawing/2014/main" id="{2357DE78-089C-4E8D-8C60-5A79E0CFAE2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92F40E81-A7A5-4E80-A16A-45A4AC5236A6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7D1F7358-FA7A-4CAB-A590-19E4A3987AC4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="" xmlns:a16="http://schemas.microsoft.com/office/drawing/2014/main" id="{5C6D0162-3790-4D98-B58C-51AD6EB571C1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="" xmlns:a16="http://schemas.microsoft.com/office/drawing/2014/main" id="{94381990-912F-4E0A-BB33-84F7F8772B1F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="" xmlns:a16="http://schemas.microsoft.com/office/drawing/2014/main" id="{23EB2686-F208-4193-B551-5D8BAF17673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="" xmlns:a16="http://schemas.microsoft.com/office/drawing/2014/main" id="{78579A28-8DB9-46E7-8FCB-610DD18F4DD5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="" xmlns:a16="http://schemas.microsoft.com/office/drawing/2014/main" id="{32DBCC6B-9837-4083-84F5-49CF588123A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="" xmlns:a16="http://schemas.microsoft.com/office/drawing/2014/main" id="{D0836C31-E5FD-498D-B18C-40139854E0F7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8">
                <a:extLst>
                  <a:ext uri="{FF2B5EF4-FFF2-40B4-BE49-F238E27FC236}">
                    <a16:creationId xmlns="" xmlns:a16="http://schemas.microsoft.com/office/drawing/2014/main" id="{0C55F827-E9B0-49D1-AE06-E10A1ABC2885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8">
                <a:extLst>
                  <a:ext uri="{FF2B5EF4-FFF2-40B4-BE49-F238E27FC236}">
                    <a16:creationId xmlns="" xmlns:a16="http://schemas.microsoft.com/office/drawing/2014/main" id="{DF5F8DF6-863E-4D4A-9F2D-F6EB5168728B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9">
                <a:extLst>
                  <a:ext uri="{FF2B5EF4-FFF2-40B4-BE49-F238E27FC236}">
                    <a16:creationId xmlns="" xmlns:a16="http://schemas.microsoft.com/office/drawing/2014/main" id="{BF7BBC2E-5610-450C-88D2-F942BCF14532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10">
                <a:extLst>
                  <a:ext uri="{FF2B5EF4-FFF2-40B4-BE49-F238E27FC236}">
                    <a16:creationId xmlns="" xmlns:a16="http://schemas.microsoft.com/office/drawing/2014/main" id="{2828DF08-8ABA-40DB-928A-664D0182B90B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위쪽 모서리 11">
                <a:extLst>
                  <a:ext uri="{FF2B5EF4-FFF2-40B4-BE49-F238E27FC236}">
                    <a16:creationId xmlns="" xmlns:a16="http://schemas.microsoft.com/office/drawing/2014/main" id="{6171E9D5-9EA9-4EAC-95E2-66EF5487F2D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위쪽 모서리 11">
                <a:extLst>
                  <a:ext uri="{FF2B5EF4-FFF2-40B4-BE49-F238E27FC236}">
                    <a16:creationId xmlns="" xmlns:a16="http://schemas.microsoft.com/office/drawing/2014/main" id="{959A976D-CAAA-4771-8FB5-82F5339F8AE8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사각형: 둥근 위쪽 모서리 11">
                <a:extLst>
                  <a:ext uri="{FF2B5EF4-FFF2-40B4-BE49-F238E27FC236}">
                    <a16:creationId xmlns="" xmlns:a16="http://schemas.microsoft.com/office/drawing/2014/main" id="{E5FC8FDB-5E8A-480C-BC29-E8CB3BD6A3F0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위쪽 모서리 11">
                <a:extLst>
                  <a:ext uri="{FF2B5EF4-FFF2-40B4-BE49-F238E27FC236}">
                    <a16:creationId xmlns="" xmlns:a16="http://schemas.microsoft.com/office/drawing/2014/main" id="{45405D19-C5A6-4906-A7DF-9FC99DF9DBF2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="" xmlns:a16="http://schemas.microsoft.com/office/drawing/2014/main" id="{D5DD3908-856A-4CEB-9107-E92627F0E41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5BC5F273-1A87-458F-99D2-5AB348B7AB50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76E6DA8E-4AB1-4C21-ADB1-E833952FEEDA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="" xmlns:a16="http://schemas.microsoft.com/office/drawing/2014/main" id="{FFDB7DDD-E634-4CC8-873F-7FF2C8FAA7C5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타원 10">
                <a:extLst>
                  <a:ext uri="{FF2B5EF4-FFF2-40B4-BE49-F238E27FC236}">
                    <a16:creationId xmlns="" xmlns:a16="http://schemas.microsoft.com/office/drawing/2014/main" id="{1D06F837-8187-4D0B-8D54-BA88F3766810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="" xmlns:a16="http://schemas.microsoft.com/office/drawing/2014/main" id="{45F48744-7ABE-4F9A-882E-1115D9EE52C2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68" name="타원 15">
                  <a:extLst>
                    <a:ext uri="{FF2B5EF4-FFF2-40B4-BE49-F238E27FC236}">
                      <a16:creationId xmlns="" xmlns:a16="http://schemas.microsoft.com/office/drawing/2014/main" id="{16D7A862-974C-4540-BA86-A5FE9DF55CDD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15">
                  <a:extLst>
                    <a:ext uri="{FF2B5EF4-FFF2-40B4-BE49-F238E27FC236}">
                      <a16:creationId xmlns="" xmlns:a16="http://schemas.microsoft.com/office/drawing/2014/main" id="{16D7147D-62E2-4EE0-B61A-12BDF696F95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>
                <a:extLst>
                  <a:ext uri="{FF2B5EF4-FFF2-40B4-BE49-F238E27FC236}">
                    <a16:creationId xmlns="" xmlns:a16="http://schemas.microsoft.com/office/drawing/2014/main" id="{8064F310-0B0C-4B90-BD8F-F53AF89F9E5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66" name="타원 15">
                  <a:extLst>
                    <a:ext uri="{FF2B5EF4-FFF2-40B4-BE49-F238E27FC236}">
                      <a16:creationId xmlns="" xmlns:a16="http://schemas.microsoft.com/office/drawing/2014/main" id="{E117C146-FEA2-4FD7-90BD-F644550B78BE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타원 15">
                  <a:extLst>
                    <a:ext uri="{FF2B5EF4-FFF2-40B4-BE49-F238E27FC236}">
                      <a16:creationId xmlns="" xmlns:a16="http://schemas.microsoft.com/office/drawing/2014/main" id="{901BDF74-DD8D-41FA-87DC-98FDF9264B5B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F8A5909D-0065-48DA-B8B1-2A4C127C0D0B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21FAD770-E148-4F1F-B46F-80E9846B3D1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532E1529-9666-4DB0-B8F7-2BCBEDFC64ED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F39692E4-C195-4573-8541-3785EB33FD8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FD083EF3-B38A-4EB8-889B-2F293FE2920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B0E5AA27-5D97-459F-92A2-82DEAAA871F4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7433710D-3499-4E86-BB71-6D4EBA18D2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047778D3-1C07-464E-8AD7-D55E948EABA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타원 24">
                <a:extLst>
                  <a:ext uri="{FF2B5EF4-FFF2-40B4-BE49-F238E27FC236}">
                    <a16:creationId xmlns="" xmlns:a16="http://schemas.microsoft.com/office/drawing/2014/main" id="{169F345F-41A2-4ABB-B778-DF0FA32CD922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58695C36-9CCF-4C8D-AC93-6E4A10BE33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7A5E5F65-474B-46E5-81DB-B6408F5DB507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ED2738BB-0119-440A-985D-A0D51492CD20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E8E2586-F03F-4B06-BEB9-DE40D9B5D69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AB739DD-88D3-4137-AA0F-14600A141A11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8B653765-98BA-453C-861E-2FE83457D3B5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6E26BFC9-71FE-48F2-8749-5ECE55380A5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2A611716-A175-41E6-961C-5D0F58A2B2A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1338FBB5-DEE1-498F-9878-E49F987655CA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FE67F0FA-C02B-44E5-B2A6-99628FF8D0A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="" xmlns:a16="http://schemas.microsoft.com/office/drawing/2014/main" id="{5431D003-6BA0-4DBE-8898-A66B1D5EA7B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="" xmlns:a16="http://schemas.microsoft.com/office/drawing/2014/main" id="{B97504DD-EA96-4A34-A795-5829BD218D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0E04460F-E4F3-485D-B3C2-6ED28BF6D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039C5545-573F-4E88-8BB0-2E4B1C7C1BF8}"/>
              </a:ext>
            </a:extLst>
          </p:cNvPr>
          <p:cNvGrpSpPr/>
          <p:nvPr/>
        </p:nvGrpSpPr>
        <p:grpSpPr>
          <a:xfrm>
            <a:off x="4392447" y="215237"/>
            <a:ext cx="1" cy="1287142"/>
            <a:chOff x="2793991" y="414823"/>
            <a:chExt cx="1" cy="1287142"/>
          </a:xfrm>
        </p:grpSpPr>
        <p:cxnSp>
          <p:nvCxnSpPr>
            <p:cNvPr id="79" name="직선 연결선 78">
              <a:extLst>
                <a:ext uri="{FF2B5EF4-FFF2-40B4-BE49-F238E27FC236}">
                  <a16:creationId xmlns="" xmlns:a16="http://schemas.microsoft.com/office/drawing/2014/main" id="{8D516385-ACAB-4592-B2A7-978F9F48A19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="" xmlns:a16="http://schemas.microsoft.com/office/drawing/2014/main" id="{5A453B63-65ED-4072-923A-03DA9196958C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직사각형 95">
            <a:extLst>
              <a:ext uri="{FF2B5EF4-FFF2-40B4-BE49-F238E27FC236}">
                <a16:creationId xmlns="" xmlns:a16="http://schemas.microsoft.com/office/drawing/2014/main" id="{C6B956D9-9A9F-44F8-804F-6A366D19537A}"/>
              </a:ext>
            </a:extLst>
          </p:cNvPr>
          <p:cNvSpPr/>
          <p:nvPr/>
        </p:nvSpPr>
        <p:spPr>
          <a:xfrm>
            <a:off x="882637" y="1381290"/>
            <a:ext cx="818525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 </a:t>
            </a:r>
            <a:r>
              <a:rPr lang="ko-KR" altLang="en-US" sz="44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트래킹</a:t>
            </a:r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얼굴의 움직임 찾기</a:t>
            </a:r>
            <a:r>
              <a:rPr lang="en-US" altLang="ko-KR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 sz="4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035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내용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="" xmlns:a16="http://schemas.microsoft.com/office/drawing/2014/main" id="{C6B956D9-9A9F-44F8-804F-6A366D19537A}"/>
              </a:ext>
            </a:extLst>
          </p:cNvPr>
          <p:cNvSpPr/>
          <p:nvPr/>
        </p:nvSpPr>
        <p:spPr>
          <a:xfrm>
            <a:off x="1479135" y="2449307"/>
            <a:ext cx="1007699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사용자의 얼굴의 변화에 따라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어떤 움직임이 있었는지 확인해주는 기능입니다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(KLT 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</a:p>
          <a:p>
            <a:endParaRPr lang="en-US" altLang="ko-KR" sz="3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 부분 구현을 마치게 되면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하드웨어와 연동하여 테스트를 실험할 예정입니다</a:t>
            </a:r>
            <a:r>
              <a:rPr lang="en-US" altLang="ko-KR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807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E6034B1D-17D2-4E9C-B315-A1FD4EB46DAC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2" name="그림 11">
              <a:extLst>
                <a:ext uri="{FF2B5EF4-FFF2-40B4-BE49-F238E27FC236}">
                  <a16:creationId xmlns="" xmlns:a16="http://schemas.microsoft.com/office/drawing/2014/main" id="{C3C0E749-FF38-4F16-95B4-63C946D72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7F676CC1-D382-4338-9D1A-85BAAA6AE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208B02F5-C563-4F3C-B033-453BB02AD5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37" name="막힌 원호 17">
                <a:extLst>
                  <a:ext uri="{FF2B5EF4-FFF2-40B4-BE49-F238E27FC236}">
                    <a16:creationId xmlns="" xmlns:a16="http://schemas.microsoft.com/office/drawing/2014/main" id="{04000DB7-0289-44C2-AB71-9879237935E2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막힌 원호 17">
                <a:extLst>
                  <a:ext uri="{FF2B5EF4-FFF2-40B4-BE49-F238E27FC236}">
                    <a16:creationId xmlns="" xmlns:a16="http://schemas.microsoft.com/office/drawing/2014/main" id="{E3E40499-AD86-41FE-A87E-3C3B5FBFCD2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막힌 원호 17">
                <a:extLst>
                  <a:ext uri="{FF2B5EF4-FFF2-40B4-BE49-F238E27FC236}">
                    <a16:creationId xmlns="" xmlns:a16="http://schemas.microsoft.com/office/drawing/2014/main" id="{F4A742A3-5368-4E79-A6A5-664E50F7FE0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사다리꼴 6">
                <a:extLst>
                  <a:ext uri="{FF2B5EF4-FFF2-40B4-BE49-F238E27FC236}">
                    <a16:creationId xmlns="" xmlns:a16="http://schemas.microsoft.com/office/drawing/2014/main" id="{5D4EC660-9090-4D31-BB83-1CDDBB93575A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5">
                <a:extLst>
                  <a:ext uri="{FF2B5EF4-FFF2-40B4-BE49-F238E27FC236}">
                    <a16:creationId xmlns="" xmlns:a16="http://schemas.microsoft.com/office/drawing/2014/main" id="{426D7543-6DC6-475C-A652-619B0D4E7CEC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">
                <a:extLst>
                  <a:ext uri="{FF2B5EF4-FFF2-40B4-BE49-F238E27FC236}">
                    <a16:creationId xmlns="" xmlns:a16="http://schemas.microsoft.com/office/drawing/2014/main" id="{AFD4F1D8-2805-425A-B3A4-88BF4E615F9D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">
                <a:extLst>
                  <a:ext uri="{FF2B5EF4-FFF2-40B4-BE49-F238E27FC236}">
                    <a16:creationId xmlns="" xmlns:a16="http://schemas.microsoft.com/office/drawing/2014/main" id="{DCAD43D5-B887-4999-8700-E3B668DFE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타원 5">
                <a:extLst>
                  <a:ext uri="{FF2B5EF4-FFF2-40B4-BE49-F238E27FC236}">
                    <a16:creationId xmlns="" xmlns:a16="http://schemas.microsoft.com/office/drawing/2014/main" id="{42373644-0243-4712-8E79-58A01A464B80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6">
                <a:extLst>
                  <a:ext uri="{FF2B5EF4-FFF2-40B4-BE49-F238E27FC236}">
                    <a16:creationId xmlns="" xmlns:a16="http://schemas.microsoft.com/office/drawing/2014/main" id="{2357DE78-089C-4E8D-8C60-5A79E0CFAE2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92F40E81-A7A5-4E80-A16A-45A4AC5236A6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="" xmlns:a16="http://schemas.microsoft.com/office/drawing/2014/main" id="{7D1F7358-FA7A-4CAB-A590-19E4A3987AC4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="" xmlns:a16="http://schemas.microsoft.com/office/drawing/2014/main" id="{5C6D0162-3790-4D98-B58C-51AD6EB571C1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="" xmlns:a16="http://schemas.microsoft.com/office/drawing/2014/main" id="{94381990-912F-4E0A-BB33-84F7F8772B1F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="" xmlns:a16="http://schemas.microsoft.com/office/drawing/2014/main" id="{23EB2686-F208-4193-B551-5D8BAF17673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="" xmlns:a16="http://schemas.microsoft.com/office/drawing/2014/main" id="{78579A28-8DB9-46E7-8FCB-610DD18F4DD5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="" xmlns:a16="http://schemas.microsoft.com/office/drawing/2014/main" id="{32DBCC6B-9837-4083-84F5-49CF588123A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="" xmlns:a16="http://schemas.microsoft.com/office/drawing/2014/main" id="{D0836C31-E5FD-498D-B18C-40139854E0F7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8">
                <a:extLst>
                  <a:ext uri="{FF2B5EF4-FFF2-40B4-BE49-F238E27FC236}">
                    <a16:creationId xmlns="" xmlns:a16="http://schemas.microsoft.com/office/drawing/2014/main" id="{0C55F827-E9B0-49D1-AE06-E10A1ABC2885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8">
                <a:extLst>
                  <a:ext uri="{FF2B5EF4-FFF2-40B4-BE49-F238E27FC236}">
                    <a16:creationId xmlns="" xmlns:a16="http://schemas.microsoft.com/office/drawing/2014/main" id="{DF5F8DF6-863E-4D4A-9F2D-F6EB5168728B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9">
                <a:extLst>
                  <a:ext uri="{FF2B5EF4-FFF2-40B4-BE49-F238E27FC236}">
                    <a16:creationId xmlns="" xmlns:a16="http://schemas.microsoft.com/office/drawing/2014/main" id="{BF7BBC2E-5610-450C-88D2-F942BCF14532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10">
                <a:extLst>
                  <a:ext uri="{FF2B5EF4-FFF2-40B4-BE49-F238E27FC236}">
                    <a16:creationId xmlns="" xmlns:a16="http://schemas.microsoft.com/office/drawing/2014/main" id="{2828DF08-8ABA-40DB-928A-664D0182B90B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사각형: 둥근 위쪽 모서리 11">
                <a:extLst>
                  <a:ext uri="{FF2B5EF4-FFF2-40B4-BE49-F238E27FC236}">
                    <a16:creationId xmlns="" xmlns:a16="http://schemas.microsoft.com/office/drawing/2014/main" id="{6171E9D5-9EA9-4EAC-95E2-66EF5487F2D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사각형: 둥근 위쪽 모서리 11">
                <a:extLst>
                  <a:ext uri="{FF2B5EF4-FFF2-40B4-BE49-F238E27FC236}">
                    <a16:creationId xmlns="" xmlns:a16="http://schemas.microsoft.com/office/drawing/2014/main" id="{959A976D-CAAA-4771-8FB5-82F5339F8AE8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사각형: 둥근 위쪽 모서리 11">
                <a:extLst>
                  <a:ext uri="{FF2B5EF4-FFF2-40B4-BE49-F238E27FC236}">
                    <a16:creationId xmlns="" xmlns:a16="http://schemas.microsoft.com/office/drawing/2014/main" id="{E5FC8FDB-5E8A-480C-BC29-E8CB3BD6A3F0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사각형: 둥근 위쪽 모서리 11">
                <a:extLst>
                  <a:ext uri="{FF2B5EF4-FFF2-40B4-BE49-F238E27FC236}">
                    <a16:creationId xmlns="" xmlns:a16="http://schemas.microsoft.com/office/drawing/2014/main" id="{45405D19-C5A6-4906-A7DF-9FC99DF9DBF2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="" xmlns:a16="http://schemas.microsoft.com/office/drawing/2014/main" id="{D5DD3908-856A-4CEB-9107-E92627F0E41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5BC5F273-1A87-458F-99D2-5AB348B7AB50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76E6DA8E-4AB1-4C21-ADB1-E833952FEEDA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="" xmlns:a16="http://schemas.microsoft.com/office/drawing/2014/main" id="{FFDB7DDD-E634-4CC8-873F-7FF2C8FAA7C5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타원 10">
                <a:extLst>
                  <a:ext uri="{FF2B5EF4-FFF2-40B4-BE49-F238E27FC236}">
                    <a16:creationId xmlns="" xmlns:a16="http://schemas.microsoft.com/office/drawing/2014/main" id="{1D06F837-8187-4D0B-8D54-BA88F3766810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="" xmlns:a16="http://schemas.microsoft.com/office/drawing/2014/main" id="{45F48744-7ABE-4F9A-882E-1115D9EE52C2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68" name="타원 15">
                  <a:extLst>
                    <a:ext uri="{FF2B5EF4-FFF2-40B4-BE49-F238E27FC236}">
                      <a16:creationId xmlns="" xmlns:a16="http://schemas.microsoft.com/office/drawing/2014/main" id="{16D7A862-974C-4540-BA86-A5FE9DF55CDD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타원 15">
                  <a:extLst>
                    <a:ext uri="{FF2B5EF4-FFF2-40B4-BE49-F238E27FC236}">
                      <a16:creationId xmlns="" xmlns:a16="http://schemas.microsoft.com/office/drawing/2014/main" id="{16D7147D-62E2-4EE0-B61A-12BDF696F95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>
                <a:extLst>
                  <a:ext uri="{FF2B5EF4-FFF2-40B4-BE49-F238E27FC236}">
                    <a16:creationId xmlns="" xmlns:a16="http://schemas.microsoft.com/office/drawing/2014/main" id="{8064F310-0B0C-4B90-BD8F-F53AF89F9E5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66" name="타원 15">
                  <a:extLst>
                    <a:ext uri="{FF2B5EF4-FFF2-40B4-BE49-F238E27FC236}">
                      <a16:creationId xmlns="" xmlns:a16="http://schemas.microsoft.com/office/drawing/2014/main" id="{E117C146-FEA2-4FD7-90BD-F644550B78BE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타원 15">
                  <a:extLst>
                    <a:ext uri="{FF2B5EF4-FFF2-40B4-BE49-F238E27FC236}">
                      <a16:creationId xmlns="" xmlns:a16="http://schemas.microsoft.com/office/drawing/2014/main" id="{901BDF74-DD8D-41FA-87DC-98FDF9264B5B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F8A5909D-0065-48DA-B8B1-2A4C127C0D0B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21FAD770-E148-4F1F-B46F-80E9846B3D1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532E1529-9666-4DB0-B8F7-2BCBEDFC64ED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F39692E4-C195-4573-8541-3785EB33FD8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FD083EF3-B38A-4EB8-889B-2F293FE2920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B0E5AA27-5D97-459F-92A2-82DEAAA871F4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7433710D-3499-4E86-BB71-6D4EBA18D2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047778D3-1C07-464E-8AD7-D55E948EABA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5" name="타원 24">
                <a:extLst>
                  <a:ext uri="{FF2B5EF4-FFF2-40B4-BE49-F238E27FC236}">
                    <a16:creationId xmlns="" xmlns:a16="http://schemas.microsoft.com/office/drawing/2014/main" id="{169F345F-41A2-4ABB-B778-DF0FA32CD922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58695C36-9CCF-4C8D-AC93-6E4A10BE33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7A5E5F65-474B-46E5-81DB-B6408F5DB507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ED2738BB-0119-440A-985D-A0D51492CD20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E8E2586-F03F-4B06-BEB9-DE40D9B5D69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AB739DD-88D3-4137-AA0F-14600A141A11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8B653765-98BA-453C-861E-2FE83457D3B5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6E26BFC9-71FE-48F2-8749-5ECE55380A5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2A611716-A175-41E6-961C-5D0F58A2B2A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1338FBB5-DEE1-498F-9878-E49F987655CA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FE67F0FA-C02B-44E5-B2A6-99628FF8D0AF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="" xmlns:a16="http://schemas.microsoft.com/office/drawing/2014/main" id="{5431D003-6BA0-4DBE-8898-A66B1D5EA7B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="" xmlns:a16="http://schemas.microsoft.com/office/drawing/2014/main" id="{B97504DD-EA96-4A34-A795-5829BD218D68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0E04460F-E4F3-485D-B3C2-6ED28BF6D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039C5545-573F-4E88-8BB0-2E4B1C7C1BF8}"/>
              </a:ext>
            </a:extLst>
          </p:cNvPr>
          <p:cNvGrpSpPr/>
          <p:nvPr/>
        </p:nvGrpSpPr>
        <p:grpSpPr>
          <a:xfrm>
            <a:off x="4392447" y="215237"/>
            <a:ext cx="1" cy="1287142"/>
            <a:chOff x="2793991" y="414823"/>
            <a:chExt cx="1" cy="1287142"/>
          </a:xfrm>
        </p:grpSpPr>
        <p:cxnSp>
          <p:nvCxnSpPr>
            <p:cNvPr id="79" name="직선 연결선 78">
              <a:extLst>
                <a:ext uri="{FF2B5EF4-FFF2-40B4-BE49-F238E27FC236}">
                  <a16:creationId xmlns="" xmlns:a16="http://schemas.microsoft.com/office/drawing/2014/main" id="{8D516385-ACAB-4592-B2A7-978F9F48A194}"/>
                </a:ext>
              </a:extLst>
            </p:cNvPr>
            <p:cNvCxnSpPr>
              <a:cxnSpLocks/>
            </p:cNvCxnSpPr>
            <p:nvPr/>
          </p:nvCxnSpPr>
          <p:spPr>
            <a:xfrm>
              <a:off x="2793992" y="414823"/>
              <a:ext cx="0" cy="1223470"/>
            </a:xfrm>
            <a:prstGeom prst="line">
              <a:avLst/>
            </a:prstGeom>
            <a:ln>
              <a:solidFill>
                <a:srgbClr val="347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="" xmlns:a16="http://schemas.microsoft.com/office/drawing/2014/main" id="{5A453B63-65ED-4072-923A-03DA9196958C}"/>
                </a:ext>
              </a:extLst>
            </p:cNvPr>
            <p:cNvCxnSpPr/>
            <p:nvPr/>
          </p:nvCxnSpPr>
          <p:spPr>
            <a:xfrm>
              <a:off x="2793991" y="1435265"/>
              <a:ext cx="0" cy="266700"/>
            </a:xfrm>
            <a:prstGeom prst="line">
              <a:avLst/>
            </a:prstGeom>
            <a:ln w="76200" cap="rnd">
              <a:solidFill>
                <a:srgbClr val="2D5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035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환경</a:t>
            </a:r>
          </a:p>
        </p:txBody>
      </p:sp>
      <p:grpSp>
        <p:nvGrpSpPr>
          <p:cNvPr id="87" name="그룹 86"/>
          <p:cNvGrpSpPr/>
          <p:nvPr/>
        </p:nvGrpSpPr>
        <p:grpSpPr>
          <a:xfrm>
            <a:off x="568104" y="1483878"/>
            <a:ext cx="10796582" cy="4581271"/>
            <a:chOff x="745438" y="1248289"/>
            <a:chExt cx="10694391" cy="3547194"/>
          </a:xfrm>
        </p:grpSpPr>
        <p:sp>
          <p:nvSpPr>
            <p:cNvPr id="88" name="제목 1"/>
            <p:cNvSpPr txBox="1">
              <a:spLocks/>
            </p:cNvSpPr>
            <p:nvPr/>
          </p:nvSpPr>
          <p:spPr>
            <a:xfrm>
              <a:off x="759361" y="1248289"/>
              <a:ext cx="10680468" cy="554567"/>
            </a:xfrm>
            <a:prstGeom prst="rect">
              <a:avLst/>
            </a:prstGeom>
            <a:solidFill>
              <a:srgbClr val="F3B5B3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b="1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OpenCV 3.4.3(Visual Studio 2017)</a:t>
              </a:r>
              <a:endPara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89" name="제목 1">
              <a:extLst>
                <a:ext uri="{FF2B5EF4-FFF2-40B4-BE49-F238E27FC236}">
                  <a16:creationId xmlns:a16="http://schemas.microsoft.com/office/drawing/2014/main" xmlns="" id="{1A0A0744-F01B-43B3-AF0A-87C66E8E5BDD}"/>
                </a:ext>
              </a:extLst>
            </p:cNvPr>
            <p:cNvSpPr txBox="1">
              <a:spLocks/>
            </p:cNvSpPr>
            <p:nvPr/>
          </p:nvSpPr>
          <p:spPr>
            <a:xfrm>
              <a:off x="759361" y="1994437"/>
              <a:ext cx="10680468" cy="554567"/>
            </a:xfrm>
            <a:prstGeom prst="rect">
              <a:avLst/>
            </a:prstGeom>
            <a:solidFill>
              <a:srgbClr val="F3B5B3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b="1" dirty="0" smtClean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Python 3</a:t>
              </a:r>
              <a:endPara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90" name="제목 1">
              <a:extLst>
                <a:ext uri="{FF2B5EF4-FFF2-40B4-BE49-F238E27FC236}">
                  <a16:creationId xmlns:a16="http://schemas.microsoft.com/office/drawing/2014/main" xmlns="" id="{C5A9FF3A-8760-4C32-95A0-AC448DC52697}"/>
                </a:ext>
              </a:extLst>
            </p:cNvPr>
            <p:cNvSpPr txBox="1">
              <a:spLocks/>
            </p:cNvSpPr>
            <p:nvPr/>
          </p:nvSpPr>
          <p:spPr>
            <a:xfrm>
              <a:off x="745438" y="2698818"/>
              <a:ext cx="10680468" cy="554567"/>
            </a:xfrm>
            <a:prstGeom prst="rect">
              <a:avLst/>
            </a:prstGeom>
            <a:solidFill>
              <a:srgbClr val="F3B5B3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b="1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Android</a:t>
              </a:r>
              <a:r>
                <a:rPr lang="ko-KR" altLang="en-US" sz="2800" b="1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lang="en-US" altLang="ko-KR" sz="2800" b="1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Studio</a:t>
              </a:r>
              <a:r>
                <a:rPr lang="ko-KR" altLang="en-US" sz="2800" b="1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lang="en-US" altLang="ko-KR" sz="2800" b="1" dirty="0" smtClean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3.1.4(</a:t>
              </a:r>
              <a:r>
                <a:rPr lang="ko-KR" altLang="en-US" sz="2800" b="1" dirty="0" smtClean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테스트용</a:t>
              </a:r>
              <a:r>
                <a:rPr lang="en-US" altLang="ko-KR" sz="2800" b="1" dirty="0" smtClean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)</a:t>
              </a:r>
              <a:endPara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91" name="제목 1">
              <a:extLst>
                <a:ext uri="{FF2B5EF4-FFF2-40B4-BE49-F238E27FC236}">
                  <a16:creationId xmlns:a16="http://schemas.microsoft.com/office/drawing/2014/main" xmlns="" id="{C5DCA43C-6DBB-468F-AE99-92B65E2D778E}"/>
                </a:ext>
              </a:extLst>
            </p:cNvPr>
            <p:cNvSpPr txBox="1">
              <a:spLocks/>
            </p:cNvSpPr>
            <p:nvPr/>
          </p:nvSpPr>
          <p:spPr>
            <a:xfrm>
              <a:off x="745438" y="3457280"/>
              <a:ext cx="10680468" cy="554567"/>
            </a:xfrm>
            <a:prstGeom prst="rect">
              <a:avLst/>
            </a:prstGeom>
            <a:solidFill>
              <a:srgbClr val="F3B5B3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b="1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Eclipse EE IDE</a:t>
              </a:r>
              <a:endPara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92" name="제목 1">
              <a:extLst>
                <a:ext uri="{FF2B5EF4-FFF2-40B4-BE49-F238E27FC236}">
                  <a16:creationId xmlns:a16="http://schemas.microsoft.com/office/drawing/2014/main" xmlns="" id="{38F3AEC5-D814-4818-B310-6379F08A2375}"/>
                </a:ext>
              </a:extLst>
            </p:cNvPr>
            <p:cNvSpPr txBox="1">
              <a:spLocks/>
            </p:cNvSpPr>
            <p:nvPr/>
          </p:nvSpPr>
          <p:spPr>
            <a:xfrm>
              <a:off x="745438" y="4240916"/>
              <a:ext cx="10680468" cy="554567"/>
            </a:xfrm>
            <a:prstGeom prst="rect">
              <a:avLst/>
            </a:prstGeom>
            <a:solidFill>
              <a:srgbClr val="F3B5B3"/>
            </a:solidFill>
            <a:ln w="1270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b="1" dirty="0" smtClean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Raspberry pi</a:t>
              </a:r>
              <a:endPara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497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349</Words>
  <Application>Microsoft Office PowerPoint</Application>
  <PresentationFormat>와이드스크린</PresentationFormat>
  <Paragraphs>69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KoPub돋움체 Light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</dc:creator>
  <cp:lastModifiedBy>최영재</cp:lastModifiedBy>
  <cp:revision>27</cp:revision>
  <dcterms:created xsi:type="dcterms:W3CDTF">2018-07-24T11:57:30Z</dcterms:created>
  <dcterms:modified xsi:type="dcterms:W3CDTF">2018-09-21T03:05:47Z</dcterms:modified>
</cp:coreProperties>
</file>

<file path=docProps/thumbnail.jpeg>
</file>